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74" r:id="rId3"/>
    <p:sldId id="269" r:id="rId4"/>
    <p:sldId id="280" r:id="rId5"/>
    <p:sldId id="270" r:id="rId6"/>
    <p:sldId id="275" r:id="rId7"/>
    <p:sldId id="276" r:id="rId8"/>
    <p:sldId id="277" r:id="rId9"/>
    <p:sldId id="281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452" y="96"/>
      </p:cViewPr>
      <p:guideLst>
        <p:guide orient="horz" pos="229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B03ADD-9DE3-41E5-B006-2E477F5B4B76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1E3EED-DB5E-4363-AB9E-FBAAB3321A7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Основные положения в части коммерческого учета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2D27899B-41EE-48CD-AD44-280A577EF354}" type="parTrans" cxnId="{C712A8E6-5DD9-47D7-942E-2ADC2FBCC19D}">
      <dgm:prSet/>
      <dgm:spPr/>
      <dgm:t>
        <a:bodyPr/>
        <a:lstStyle/>
        <a:p>
          <a:endParaRPr lang="ru-RU"/>
        </a:p>
      </dgm:t>
    </dgm:pt>
    <dgm:pt modelId="{9B15DE7A-77CB-478D-99C4-278CCE033009}" type="sibTrans" cxnId="{C712A8E6-5DD9-47D7-942E-2ADC2FBCC19D}">
      <dgm:prSet/>
      <dgm:spPr/>
      <dgm:t>
        <a:bodyPr/>
        <a:lstStyle/>
        <a:p>
          <a:endParaRPr lang="ru-RU"/>
        </a:p>
      </dgm:t>
    </dgm:pt>
    <dgm:pt modelId="{B4A2A270-04B0-42CD-B005-1137209FB23F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Коммерческий учет сточных вод расчетным способом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18FE3AE6-0344-4C72-8BB8-C1A1EBF53E17}" type="parTrans" cxnId="{4589A74E-8F9E-432B-B969-153F0FB4A536}">
      <dgm:prSet/>
      <dgm:spPr/>
      <dgm:t>
        <a:bodyPr/>
        <a:lstStyle/>
        <a:p>
          <a:endParaRPr lang="ru-RU"/>
        </a:p>
      </dgm:t>
    </dgm:pt>
    <dgm:pt modelId="{290316B9-974A-477A-A831-052F89BE92E0}" type="sibTrans" cxnId="{4589A74E-8F9E-432B-B969-153F0FB4A536}">
      <dgm:prSet/>
      <dgm:spPr/>
      <dgm:t>
        <a:bodyPr/>
        <a:lstStyle/>
        <a:p>
          <a:endParaRPr lang="ru-RU"/>
        </a:p>
      </dgm:t>
    </dgm:pt>
    <dgm:pt modelId="{A46607F4-19D0-4E8C-B203-134E257871FA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Порядок предоставления данных о показаниях прибора учета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0BC771E6-FCF2-43CC-9B3A-73C4AEA9392C}" type="parTrans" cxnId="{95A77F59-24E5-41AF-A887-25BE7153F044}">
      <dgm:prSet/>
      <dgm:spPr/>
      <dgm:t>
        <a:bodyPr/>
        <a:lstStyle/>
        <a:p>
          <a:endParaRPr lang="ru-RU"/>
        </a:p>
      </dgm:t>
    </dgm:pt>
    <dgm:pt modelId="{F30F695E-CCC5-4FFC-8086-CD104C01BBC4}" type="sibTrans" cxnId="{95A77F59-24E5-41AF-A887-25BE7153F044}">
      <dgm:prSet/>
      <dgm:spPr/>
      <dgm:t>
        <a:bodyPr/>
        <a:lstStyle/>
        <a:p>
          <a:endParaRPr lang="ru-RU"/>
        </a:p>
      </dgm:t>
    </dgm:pt>
    <dgm:pt modelId="{4FFA9183-4990-4C1A-B633-0078FBA67470}" type="pres">
      <dgm:prSet presAssocID="{0DB03ADD-9DE3-41E5-B006-2E477F5B4B76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4C40C08-1E16-42FE-A9EB-D8190F9CB7F4}" type="pres">
      <dgm:prSet presAssocID="{2C1E3EED-DB5E-4363-AB9E-FBAAB3321A7F}" presName="root" presStyleCnt="0">
        <dgm:presLayoutVars>
          <dgm:chMax/>
          <dgm:chPref val="4"/>
        </dgm:presLayoutVars>
      </dgm:prSet>
      <dgm:spPr/>
    </dgm:pt>
    <dgm:pt modelId="{5C13CBCF-1FCB-4B0B-8A66-3F0639EFED6D}" type="pres">
      <dgm:prSet presAssocID="{2C1E3EED-DB5E-4363-AB9E-FBAAB3321A7F}" presName="rootComposite" presStyleCnt="0">
        <dgm:presLayoutVars/>
      </dgm:prSet>
      <dgm:spPr/>
    </dgm:pt>
    <dgm:pt modelId="{0BA18F6C-84F0-4082-94AA-6103688ED2F4}" type="pres">
      <dgm:prSet presAssocID="{2C1E3EED-DB5E-4363-AB9E-FBAAB3321A7F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D0740A5D-3732-445C-BC1E-D35E6E11E79C}" type="pres">
      <dgm:prSet presAssocID="{2C1E3EED-DB5E-4363-AB9E-FBAAB3321A7F}" presName="childShape" presStyleCnt="0">
        <dgm:presLayoutVars>
          <dgm:chMax val="0"/>
          <dgm:chPref val="0"/>
        </dgm:presLayoutVars>
      </dgm:prSet>
      <dgm:spPr/>
    </dgm:pt>
    <dgm:pt modelId="{0E3F386A-07A4-40C3-8BCC-BB0E352D22FD}" type="pres">
      <dgm:prSet presAssocID="{A46607F4-19D0-4E8C-B203-134E257871FA}" presName="childComposite" presStyleCnt="0">
        <dgm:presLayoutVars>
          <dgm:chMax val="0"/>
          <dgm:chPref val="0"/>
        </dgm:presLayoutVars>
      </dgm:prSet>
      <dgm:spPr/>
    </dgm:pt>
    <dgm:pt modelId="{AA7599CB-2830-47CE-8229-1DE384712C14}" type="pres">
      <dgm:prSet presAssocID="{A46607F4-19D0-4E8C-B203-134E257871FA}" presName="Image" presStyleLbl="nod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F5B235F0-F443-4F1E-B251-29061CDD692E}" type="pres">
      <dgm:prSet presAssocID="{A46607F4-19D0-4E8C-B203-134E257871FA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2E208-C90D-4BDA-AEBA-2686085907CD}" type="pres">
      <dgm:prSet presAssocID="{B4A2A270-04B0-42CD-B005-1137209FB23F}" presName="childComposite" presStyleCnt="0">
        <dgm:presLayoutVars>
          <dgm:chMax val="0"/>
          <dgm:chPref val="0"/>
        </dgm:presLayoutVars>
      </dgm:prSet>
      <dgm:spPr/>
    </dgm:pt>
    <dgm:pt modelId="{63167CBF-D234-4417-8F14-D1AFF8B5352A}" type="pres">
      <dgm:prSet presAssocID="{B4A2A270-04B0-42CD-B005-1137209FB23F}" presName="Image" presStyleLbl="node1" presStyleIdx="1" presStyleCnt="2"/>
      <dgm:spPr>
        <a:blipFill>
          <a:blip xmlns:r="http://schemas.openxmlformats.org/officeDocument/2006/relationships"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60BF56B-33D1-4E04-B546-0504721B5A36}" type="pres">
      <dgm:prSet presAssocID="{B4A2A270-04B0-42CD-B005-1137209FB23F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17F40F-3B1F-4F60-A7F1-7C61FE551998}" type="presOf" srcId="{B4A2A270-04B0-42CD-B005-1137209FB23F}" destId="{160BF56B-33D1-4E04-B546-0504721B5A36}" srcOrd="0" destOrd="0" presId="urn:microsoft.com/office/officeart/2008/layout/PictureAccentList"/>
    <dgm:cxn modelId="{E450FC67-B66B-42EC-9984-66CB97296914}" type="presOf" srcId="{A46607F4-19D0-4E8C-B203-134E257871FA}" destId="{F5B235F0-F443-4F1E-B251-29061CDD692E}" srcOrd="0" destOrd="0" presId="urn:microsoft.com/office/officeart/2008/layout/PictureAccentList"/>
    <dgm:cxn modelId="{4589A74E-8F9E-432B-B969-153F0FB4A536}" srcId="{2C1E3EED-DB5E-4363-AB9E-FBAAB3321A7F}" destId="{B4A2A270-04B0-42CD-B005-1137209FB23F}" srcOrd="1" destOrd="0" parTransId="{18FE3AE6-0344-4C72-8BB8-C1A1EBF53E17}" sibTransId="{290316B9-974A-477A-A831-052F89BE92E0}"/>
    <dgm:cxn modelId="{C712A8E6-5DD9-47D7-942E-2ADC2FBCC19D}" srcId="{0DB03ADD-9DE3-41E5-B006-2E477F5B4B76}" destId="{2C1E3EED-DB5E-4363-AB9E-FBAAB3321A7F}" srcOrd="0" destOrd="0" parTransId="{2D27899B-41EE-48CD-AD44-280A577EF354}" sibTransId="{9B15DE7A-77CB-478D-99C4-278CCE033009}"/>
    <dgm:cxn modelId="{5C5F5D81-0F5A-4FE4-B198-FC568D1D7783}" type="presOf" srcId="{2C1E3EED-DB5E-4363-AB9E-FBAAB3321A7F}" destId="{0BA18F6C-84F0-4082-94AA-6103688ED2F4}" srcOrd="0" destOrd="0" presId="urn:microsoft.com/office/officeart/2008/layout/PictureAccentList"/>
    <dgm:cxn modelId="{2C4769D5-BC8C-45AF-9B2F-3173D4F7D227}" type="presOf" srcId="{0DB03ADD-9DE3-41E5-B006-2E477F5B4B76}" destId="{4FFA9183-4990-4C1A-B633-0078FBA67470}" srcOrd="0" destOrd="0" presId="urn:microsoft.com/office/officeart/2008/layout/PictureAccentList"/>
    <dgm:cxn modelId="{95A77F59-24E5-41AF-A887-25BE7153F044}" srcId="{2C1E3EED-DB5E-4363-AB9E-FBAAB3321A7F}" destId="{A46607F4-19D0-4E8C-B203-134E257871FA}" srcOrd="0" destOrd="0" parTransId="{0BC771E6-FCF2-43CC-9B3A-73C4AEA9392C}" sibTransId="{F30F695E-CCC5-4FFC-8086-CD104C01BBC4}"/>
    <dgm:cxn modelId="{407E7FDB-5A67-44A5-B733-6EF03D014D67}" type="presParOf" srcId="{4FFA9183-4990-4C1A-B633-0078FBA67470}" destId="{04C40C08-1E16-42FE-A9EB-D8190F9CB7F4}" srcOrd="0" destOrd="0" presId="urn:microsoft.com/office/officeart/2008/layout/PictureAccentList"/>
    <dgm:cxn modelId="{FF25FE43-D321-4528-AB89-E31A271982CF}" type="presParOf" srcId="{04C40C08-1E16-42FE-A9EB-D8190F9CB7F4}" destId="{5C13CBCF-1FCB-4B0B-8A66-3F0639EFED6D}" srcOrd="0" destOrd="0" presId="urn:microsoft.com/office/officeart/2008/layout/PictureAccentList"/>
    <dgm:cxn modelId="{E85CF8B4-6FB8-4224-9F5D-CEA839EF870C}" type="presParOf" srcId="{5C13CBCF-1FCB-4B0B-8A66-3F0639EFED6D}" destId="{0BA18F6C-84F0-4082-94AA-6103688ED2F4}" srcOrd="0" destOrd="0" presId="urn:microsoft.com/office/officeart/2008/layout/PictureAccentList"/>
    <dgm:cxn modelId="{0CEBF654-352E-4775-A816-D21B72991571}" type="presParOf" srcId="{04C40C08-1E16-42FE-A9EB-D8190F9CB7F4}" destId="{D0740A5D-3732-445C-BC1E-D35E6E11E79C}" srcOrd="1" destOrd="0" presId="urn:microsoft.com/office/officeart/2008/layout/PictureAccentList"/>
    <dgm:cxn modelId="{9A847696-146E-4CB6-8C48-A4776AC10FD1}" type="presParOf" srcId="{D0740A5D-3732-445C-BC1E-D35E6E11E79C}" destId="{0E3F386A-07A4-40C3-8BCC-BB0E352D22FD}" srcOrd="0" destOrd="0" presId="urn:microsoft.com/office/officeart/2008/layout/PictureAccentList"/>
    <dgm:cxn modelId="{13AC6F45-A669-4F33-AE5E-311884381803}" type="presParOf" srcId="{0E3F386A-07A4-40C3-8BCC-BB0E352D22FD}" destId="{AA7599CB-2830-47CE-8229-1DE384712C14}" srcOrd="0" destOrd="0" presId="urn:microsoft.com/office/officeart/2008/layout/PictureAccentList"/>
    <dgm:cxn modelId="{FA65881E-4D0C-44B4-ADCF-F6CBFF014BEA}" type="presParOf" srcId="{0E3F386A-07A4-40C3-8BCC-BB0E352D22FD}" destId="{F5B235F0-F443-4F1E-B251-29061CDD692E}" srcOrd="1" destOrd="0" presId="urn:microsoft.com/office/officeart/2008/layout/PictureAccentList"/>
    <dgm:cxn modelId="{0EC06241-54C6-4DE7-AE22-86769B57A134}" type="presParOf" srcId="{D0740A5D-3732-445C-BC1E-D35E6E11E79C}" destId="{2252E208-C90D-4BDA-AEBA-2686085907CD}" srcOrd="1" destOrd="0" presId="urn:microsoft.com/office/officeart/2008/layout/PictureAccentList"/>
    <dgm:cxn modelId="{431B4375-9875-45C5-8757-6FD706099BAE}" type="presParOf" srcId="{2252E208-C90D-4BDA-AEBA-2686085907CD}" destId="{63167CBF-D234-4417-8F14-D1AFF8B5352A}" srcOrd="0" destOrd="0" presId="urn:microsoft.com/office/officeart/2008/layout/PictureAccentList"/>
    <dgm:cxn modelId="{8445DF0E-A7AF-4732-9572-B77BB6FF68BA}" type="presParOf" srcId="{2252E208-C90D-4BDA-AEBA-2686085907CD}" destId="{160BF56B-33D1-4E04-B546-0504721B5A36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4D35B27-4842-4A9B-B8AE-1F172E5A05B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D66150-09E8-4D04-A26A-20D592A66F9C}">
      <dgm:prSet phldrT="[Текст]"/>
      <dgm:spPr/>
      <dgm:t>
        <a:bodyPr anchor="ctr"/>
        <a:lstStyle/>
        <a:p>
          <a:pPr algn="ctr"/>
          <a:r>
            <a:rPr lang="ru-RU" b="1" i="0" dirty="0" smtClean="0">
              <a:solidFill>
                <a:schemeClr val="accent2"/>
              </a:solidFill>
              <a:latin typeface="Cambria" panose="02040503050406030204" pitchFamily="18" charset="0"/>
            </a:rPr>
            <a:t>Обеспечение исполнения обязательств</a:t>
          </a:r>
          <a:endParaRPr lang="ru-RU" b="1" i="0" dirty="0">
            <a:solidFill>
              <a:schemeClr val="accent2"/>
            </a:solidFill>
            <a:latin typeface="Cambria" panose="02040503050406030204" pitchFamily="18" charset="0"/>
          </a:endParaRPr>
        </a:p>
      </dgm:t>
    </dgm:pt>
    <dgm:pt modelId="{80BE2808-C115-4715-8AD7-3D4544A5494F}" type="parTrans" cxnId="{5EAFD328-1703-4996-96D4-A2FC9735D414}">
      <dgm:prSet/>
      <dgm:spPr/>
      <dgm:t>
        <a:bodyPr/>
        <a:lstStyle/>
        <a:p>
          <a:endParaRPr lang="ru-RU"/>
        </a:p>
      </dgm:t>
    </dgm:pt>
    <dgm:pt modelId="{E90CE33B-7880-4F7C-82FB-FB49B13DD233}" type="sibTrans" cxnId="{5EAFD328-1703-4996-96D4-A2FC9735D414}">
      <dgm:prSet/>
      <dgm:spPr/>
      <dgm:t>
        <a:bodyPr/>
        <a:lstStyle/>
        <a:p>
          <a:endParaRPr lang="ru-RU"/>
        </a:p>
      </dgm:t>
    </dgm:pt>
    <dgm:pt modelId="{0D59531A-2984-40FC-8B6C-810410523D4C}">
      <dgm:prSet phldrT="[Текст]"/>
      <dgm:spPr/>
      <dgm:t>
        <a:bodyPr anchor="ctr"/>
        <a:lstStyle/>
        <a:p>
          <a:r>
            <a:rPr lang="ru-RU" b="1" i="0" u="sng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Основания:</a:t>
          </a:r>
        </a:p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1) Неоплата или ненадлежащая оплата</a:t>
          </a:r>
        </a:p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2) Наличие признанной (бесспорной) задолженности</a:t>
          </a:r>
        </a:p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3) Размер задолженности равен или превышает 2 среднемесячных величины обязательств по оплате</a:t>
          </a:r>
          <a:endParaRPr lang="ru-RU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2A4CADBD-68A2-4D61-B14B-B7C2064B8EE1}" type="parTrans" cxnId="{535C6066-FCF9-45FB-BCAF-A3FA363C0C7E}">
      <dgm:prSet/>
      <dgm:spPr/>
      <dgm:t>
        <a:bodyPr/>
        <a:lstStyle/>
        <a:p>
          <a:endParaRPr lang="ru-RU"/>
        </a:p>
      </dgm:t>
    </dgm:pt>
    <dgm:pt modelId="{E4C5D3C5-2CBE-4A68-9787-3F7B9EB7A15A}" type="sibTrans" cxnId="{535C6066-FCF9-45FB-BCAF-A3FA363C0C7E}">
      <dgm:prSet/>
      <dgm:spPr/>
      <dgm:t>
        <a:bodyPr/>
        <a:lstStyle/>
        <a:p>
          <a:endParaRPr lang="ru-RU"/>
        </a:p>
      </dgm:t>
    </dgm:pt>
    <dgm:pt modelId="{CCFDB601-3E78-4F88-A09B-4E2FB7576185}">
      <dgm:prSet phldrT="[Текст]"/>
      <dgm:spPr/>
      <dgm:t>
        <a:bodyPr anchor="ctr"/>
        <a:lstStyle/>
        <a:p>
          <a:r>
            <a:rPr lang="ru-RU" b="1" i="0" u="sng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Виды обеспечения: </a:t>
          </a:r>
        </a:p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1) Банковская гарантия</a:t>
          </a:r>
        </a:p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2) Государственная (муниципальная) гарантия</a:t>
          </a:r>
        </a:p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3) Иной способ обеспечения, согласованный организацией ВХК</a:t>
          </a:r>
          <a:endParaRPr lang="ru-RU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9A86BA56-DBC3-46DD-97D0-45062AC89CE6}" type="parTrans" cxnId="{1B34A480-290D-4FA9-9397-EEC7A1D3DDEB}">
      <dgm:prSet/>
      <dgm:spPr/>
      <dgm:t>
        <a:bodyPr/>
        <a:lstStyle/>
        <a:p>
          <a:endParaRPr lang="ru-RU"/>
        </a:p>
      </dgm:t>
    </dgm:pt>
    <dgm:pt modelId="{2561A552-3364-483B-8FEB-DD7BE568F815}" type="sibTrans" cxnId="{1B34A480-290D-4FA9-9397-EEC7A1D3DDEB}">
      <dgm:prSet/>
      <dgm:spPr/>
      <dgm:t>
        <a:bodyPr/>
        <a:lstStyle/>
        <a:p>
          <a:endParaRPr lang="ru-RU"/>
        </a:p>
      </dgm:t>
    </dgm:pt>
    <dgm:pt modelId="{DDDD6736-FF0D-4E9D-A959-5D68C1ED5BA4}">
      <dgm:prSet phldrT="[Текст]"/>
      <dgm:spPr/>
      <dgm:t>
        <a:bodyPr anchor="ctr"/>
        <a:lstStyle/>
        <a:p>
          <a:r>
            <a:rPr lang="ru-RU" b="1" i="0" u="sng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Процедура, сроки:</a:t>
          </a:r>
        </a:p>
        <a:p>
          <a:endParaRPr lang="ru-RU" b="1" i="0" dirty="0" smtClean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1) Организация ВКХ</a:t>
          </a:r>
          <a:r>
            <a:rPr lang="en-US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уведомляет абонента о необходимости предоставить обеспечение (величина обеспечения, срок действия обеспечения, срок предоставления обеспечения)</a:t>
          </a:r>
        </a:p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2) Срок предоставления обеспечения не ранее 60 дней с даты получения уведомления организации ВКХ</a:t>
          </a:r>
          <a:endParaRPr lang="ru-RU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9077B283-D553-4B6D-8E12-68B08FB6EFF7}" type="parTrans" cxnId="{93F11B9D-614E-478F-BEA6-B685854F5EFE}">
      <dgm:prSet/>
      <dgm:spPr/>
      <dgm:t>
        <a:bodyPr/>
        <a:lstStyle/>
        <a:p>
          <a:endParaRPr lang="ru-RU"/>
        </a:p>
      </dgm:t>
    </dgm:pt>
    <dgm:pt modelId="{3078650C-ADD0-4123-9D95-2031966EFBE7}" type="sibTrans" cxnId="{93F11B9D-614E-478F-BEA6-B685854F5EFE}">
      <dgm:prSet/>
      <dgm:spPr/>
      <dgm:t>
        <a:bodyPr/>
        <a:lstStyle/>
        <a:p>
          <a:endParaRPr lang="ru-RU"/>
        </a:p>
      </dgm:t>
    </dgm:pt>
    <dgm:pt modelId="{89154515-A899-4664-A719-5ED156A4AD3C}">
      <dgm:prSet phldrT="[Текст]"/>
      <dgm:spPr/>
      <dgm:t>
        <a:bodyPr anchor="ctr"/>
        <a:lstStyle/>
        <a:p>
          <a:r>
            <a:rPr lang="ru-RU" b="1" i="0" u="sng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Негативные последствия</a:t>
          </a:r>
          <a:r>
            <a:rPr lang="ru-RU" b="1" i="0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:</a:t>
          </a:r>
        </a:p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1) Информирование высшего должностного лица субъекта РФ об абонентах, обязанных предоставить обеспечение</a:t>
          </a:r>
        </a:p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2) Высшее должностное лицо субъекта РФ организует размещение перечня таких абонентов на официальном сайте высшего должностного лица </a:t>
          </a:r>
          <a:endParaRPr lang="ru-RU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D32E2E6A-4C5D-4B87-9FFE-1352E28BA0F8}" type="parTrans" cxnId="{7BCE6FC9-F937-4835-98EC-8F13296281A2}">
      <dgm:prSet/>
      <dgm:spPr/>
      <dgm:t>
        <a:bodyPr/>
        <a:lstStyle/>
        <a:p>
          <a:endParaRPr lang="ru-RU"/>
        </a:p>
      </dgm:t>
    </dgm:pt>
    <dgm:pt modelId="{AACA7434-5CA6-4EF6-867D-1E383D7A31AC}" type="sibTrans" cxnId="{7BCE6FC9-F937-4835-98EC-8F13296281A2}">
      <dgm:prSet/>
      <dgm:spPr/>
      <dgm:t>
        <a:bodyPr/>
        <a:lstStyle/>
        <a:p>
          <a:endParaRPr lang="ru-RU"/>
        </a:p>
      </dgm:t>
    </dgm:pt>
    <dgm:pt modelId="{E8DA5E5E-F0A4-4BF9-B077-9CB8B6A314D6}" type="pres">
      <dgm:prSet presAssocID="{44D35B27-4842-4A9B-B8AE-1F172E5A05B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665684D-9062-4B41-B108-243F9B8CCF4F}" type="pres">
      <dgm:prSet presAssocID="{43D66150-09E8-4D04-A26A-20D592A66F9C}" presName="thickLine" presStyleLbl="alignNode1" presStyleIdx="0" presStyleCnt="1"/>
      <dgm:spPr/>
    </dgm:pt>
    <dgm:pt modelId="{C8D8290C-DAA5-4DB4-A7CB-B2BB0A0E85C4}" type="pres">
      <dgm:prSet presAssocID="{43D66150-09E8-4D04-A26A-20D592A66F9C}" presName="horz1" presStyleCnt="0"/>
      <dgm:spPr/>
    </dgm:pt>
    <dgm:pt modelId="{47956875-1FC4-4329-91B9-F2926F256D54}" type="pres">
      <dgm:prSet presAssocID="{43D66150-09E8-4D04-A26A-20D592A66F9C}" presName="tx1" presStyleLbl="revTx" presStyleIdx="0" presStyleCnt="5"/>
      <dgm:spPr/>
      <dgm:t>
        <a:bodyPr/>
        <a:lstStyle/>
        <a:p>
          <a:endParaRPr lang="ru-RU"/>
        </a:p>
      </dgm:t>
    </dgm:pt>
    <dgm:pt modelId="{D22DEA40-197A-44D3-BCDA-08407F2DDC15}" type="pres">
      <dgm:prSet presAssocID="{43D66150-09E8-4D04-A26A-20D592A66F9C}" presName="vert1" presStyleCnt="0"/>
      <dgm:spPr/>
    </dgm:pt>
    <dgm:pt modelId="{B68C1F59-F7DE-4218-930D-E1E183E2A29A}" type="pres">
      <dgm:prSet presAssocID="{0D59531A-2984-40FC-8B6C-810410523D4C}" presName="vertSpace2a" presStyleCnt="0"/>
      <dgm:spPr/>
    </dgm:pt>
    <dgm:pt modelId="{5C1A342E-C927-467D-A2B3-DC160186DE4B}" type="pres">
      <dgm:prSet presAssocID="{0D59531A-2984-40FC-8B6C-810410523D4C}" presName="horz2" presStyleCnt="0"/>
      <dgm:spPr/>
    </dgm:pt>
    <dgm:pt modelId="{F2A0548D-FA99-4713-A439-BFAC60738264}" type="pres">
      <dgm:prSet presAssocID="{0D59531A-2984-40FC-8B6C-810410523D4C}" presName="horzSpace2" presStyleCnt="0"/>
      <dgm:spPr/>
    </dgm:pt>
    <dgm:pt modelId="{9A629B15-46E2-429A-BCD8-911E6B7CC742}" type="pres">
      <dgm:prSet presAssocID="{0D59531A-2984-40FC-8B6C-810410523D4C}" presName="tx2" presStyleLbl="revTx" presStyleIdx="1" presStyleCnt="5"/>
      <dgm:spPr/>
      <dgm:t>
        <a:bodyPr/>
        <a:lstStyle/>
        <a:p>
          <a:endParaRPr lang="ru-RU"/>
        </a:p>
      </dgm:t>
    </dgm:pt>
    <dgm:pt modelId="{6A3D532E-7A5F-4EE6-8510-7DDEEB1D4047}" type="pres">
      <dgm:prSet presAssocID="{0D59531A-2984-40FC-8B6C-810410523D4C}" presName="vert2" presStyleCnt="0"/>
      <dgm:spPr/>
    </dgm:pt>
    <dgm:pt modelId="{49285A78-2550-49EA-956D-B098A401BDDE}" type="pres">
      <dgm:prSet presAssocID="{0D59531A-2984-40FC-8B6C-810410523D4C}" presName="thinLine2b" presStyleLbl="callout" presStyleIdx="0" presStyleCnt="4"/>
      <dgm:spPr/>
    </dgm:pt>
    <dgm:pt modelId="{CE558C1B-55FC-420F-B512-D661BBADEA10}" type="pres">
      <dgm:prSet presAssocID="{0D59531A-2984-40FC-8B6C-810410523D4C}" presName="vertSpace2b" presStyleCnt="0"/>
      <dgm:spPr/>
    </dgm:pt>
    <dgm:pt modelId="{8D0D54F2-3C52-4E27-8C87-7B02EA5803B8}" type="pres">
      <dgm:prSet presAssocID="{CCFDB601-3E78-4F88-A09B-4E2FB7576185}" presName="horz2" presStyleCnt="0"/>
      <dgm:spPr/>
    </dgm:pt>
    <dgm:pt modelId="{5151F0EA-251D-46F7-BD72-699C18AE1C2B}" type="pres">
      <dgm:prSet presAssocID="{CCFDB601-3E78-4F88-A09B-4E2FB7576185}" presName="horzSpace2" presStyleCnt="0"/>
      <dgm:spPr/>
    </dgm:pt>
    <dgm:pt modelId="{CCC34749-5FCE-4C85-A7ED-CED8196787A9}" type="pres">
      <dgm:prSet presAssocID="{CCFDB601-3E78-4F88-A09B-4E2FB7576185}" presName="tx2" presStyleLbl="revTx" presStyleIdx="2" presStyleCnt="5"/>
      <dgm:spPr/>
      <dgm:t>
        <a:bodyPr/>
        <a:lstStyle/>
        <a:p>
          <a:endParaRPr lang="ru-RU"/>
        </a:p>
      </dgm:t>
    </dgm:pt>
    <dgm:pt modelId="{81C5F06D-FF69-448C-86A4-E34121035423}" type="pres">
      <dgm:prSet presAssocID="{CCFDB601-3E78-4F88-A09B-4E2FB7576185}" presName="vert2" presStyleCnt="0"/>
      <dgm:spPr/>
    </dgm:pt>
    <dgm:pt modelId="{63616B0D-4A6A-4050-A2BE-BA0D7D16458E}" type="pres">
      <dgm:prSet presAssocID="{CCFDB601-3E78-4F88-A09B-4E2FB7576185}" presName="thinLine2b" presStyleLbl="callout" presStyleIdx="1" presStyleCnt="4"/>
      <dgm:spPr/>
    </dgm:pt>
    <dgm:pt modelId="{7E8C3142-010A-451D-85F0-81FBCD4C8777}" type="pres">
      <dgm:prSet presAssocID="{CCFDB601-3E78-4F88-A09B-4E2FB7576185}" presName="vertSpace2b" presStyleCnt="0"/>
      <dgm:spPr/>
    </dgm:pt>
    <dgm:pt modelId="{4BF0C051-E7EF-4FE2-BA78-A13AD5FDAFBD}" type="pres">
      <dgm:prSet presAssocID="{DDDD6736-FF0D-4E9D-A959-5D68C1ED5BA4}" presName="horz2" presStyleCnt="0"/>
      <dgm:spPr/>
    </dgm:pt>
    <dgm:pt modelId="{94E040FC-BA81-40A9-8035-E18D80F3D783}" type="pres">
      <dgm:prSet presAssocID="{DDDD6736-FF0D-4E9D-A959-5D68C1ED5BA4}" presName="horzSpace2" presStyleCnt="0"/>
      <dgm:spPr/>
    </dgm:pt>
    <dgm:pt modelId="{D34F13C1-0E11-4E03-A8AB-06DDD2765164}" type="pres">
      <dgm:prSet presAssocID="{DDDD6736-FF0D-4E9D-A959-5D68C1ED5BA4}" presName="tx2" presStyleLbl="revTx" presStyleIdx="3" presStyleCnt="5"/>
      <dgm:spPr/>
      <dgm:t>
        <a:bodyPr/>
        <a:lstStyle/>
        <a:p>
          <a:endParaRPr lang="ru-RU"/>
        </a:p>
      </dgm:t>
    </dgm:pt>
    <dgm:pt modelId="{E997C4CA-0F7F-42F3-BBB2-26F305EF038C}" type="pres">
      <dgm:prSet presAssocID="{DDDD6736-FF0D-4E9D-A959-5D68C1ED5BA4}" presName="vert2" presStyleCnt="0"/>
      <dgm:spPr/>
    </dgm:pt>
    <dgm:pt modelId="{17EB04F3-A670-4D7F-8D92-2018D37ED5D4}" type="pres">
      <dgm:prSet presAssocID="{DDDD6736-FF0D-4E9D-A959-5D68C1ED5BA4}" presName="thinLine2b" presStyleLbl="callout" presStyleIdx="2" presStyleCnt="4"/>
      <dgm:spPr/>
    </dgm:pt>
    <dgm:pt modelId="{7FB2B477-07AF-4940-8833-BD9CABDE320A}" type="pres">
      <dgm:prSet presAssocID="{DDDD6736-FF0D-4E9D-A959-5D68C1ED5BA4}" presName="vertSpace2b" presStyleCnt="0"/>
      <dgm:spPr/>
    </dgm:pt>
    <dgm:pt modelId="{1F0989E1-D1F3-4F43-B8B7-B784D9510BB6}" type="pres">
      <dgm:prSet presAssocID="{89154515-A899-4664-A719-5ED156A4AD3C}" presName="horz2" presStyleCnt="0"/>
      <dgm:spPr/>
    </dgm:pt>
    <dgm:pt modelId="{4862B61E-FB5C-45A9-B52A-69AF26815C8E}" type="pres">
      <dgm:prSet presAssocID="{89154515-A899-4664-A719-5ED156A4AD3C}" presName="horzSpace2" presStyleCnt="0"/>
      <dgm:spPr/>
    </dgm:pt>
    <dgm:pt modelId="{FB3E20DB-FC8A-4C38-8898-95189A4E6546}" type="pres">
      <dgm:prSet presAssocID="{89154515-A899-4664-A719-5ED156A4AD3C}" presName="tx2" presStyleLbl="revTx" presStyleIdx="4" presStyleCnt="5"/>
      <dgm:spPr/>
      <dgm:t>
        <a:bodyPr/>
        <a:lstStyle/>
        <a:p>
          <a:endParaRPr lang="ru-RU"/>
        </a:p>
      </dgm:t>
    </dgm:pt>
    <dgm:pt modelId="{D5B3E0FD-4824-40C4-B6E8-D78147932687}" type="pres">
      <dgm:prSet presAssocID="{89154515-A899-4664-A719-5ED156A4AD3C}" presName="vert2" presStyleCnt="0"/>
      <dgm:spPr/>
    </dgm:pt>
    <dgm:pt modelId="{A4FEF29F-43C7-492E-B38B-FEF3BB314CB2}" type="pres">
      <dgm:prSet presAssocID="{89154515-A899-4664-A719-5ED156A4AD3C}" presName="thinLine2b" presStyleLbl="callout" presStyleIdx="3" presStyleCnt="4"/>
      <dgm:spPr/>
    </dgm:pt>
    <dgm:pt modelId="{451FE94E-FFEF-45DA-B119-4E5A1C0B3971}" type="pres">
      <dgm:prSet presAssocID="{89154515-A899-4664-A719-5ED156A4AD3C}" presName="vertSpace2b" presStyleCnt="0"/>
      <dgm:spPr/>
    </dgm:pt>
  </dgm:ptLst>
  <dgm:cxnLst>
    <dgm:cxn modelId="{B05F519E-218E-4826-827C-53FDFB81512C}" type="presOf" srcId="{89154515-A899-4664-A719-5ED156A4AD3C}" destId="{FB3E20DB-FC8A-4C38-8898-95189A4E6546}" srcOrd="0" destOrd="0" presId="urn:microsoft.com/office/officeart/2008/layout/LinedList"/>
    <dgm:cxn modelId="{535C6066-FCF9-45FB-BCAF-A3FA363C0C7E}" srcId="{43D66150-09E8-4D04-A26A-20D592A66F9C}" destId="{0D59531A-2984-40FC-8B6C-810410523D4C}" srcOrd="0" destOrd="0" parTransId="{2A4CADBD-68A2-4D61-B14B-B7C2064B8EE1}" sibTransId="{E4C5D3C5-2CBE-4A68-9787-3F7B9EB7A15A}"/>
    <dgm:cxn modelId="{1B34A480-290D-4FA9-9397-EEC7A1D3DDEB}" srcId="{43D66150-09E8-4D04-A26A-20D592A66F9C}" destId="{CCFDB601-3E78-4F88-A09B-4E2FB7576185}" srcOrd="1" destOrd="0" parTransId="{9A86BA56-DBC3-46DD-97D0-45062AC89CE6}" sibTransId="{2561A552-3364-483B-8FEB-DD7BE568F815}"/>
    <dgm:cxn modelId="{6B13C951-76E2-451F-8B41-BE6533D3CF51}" type="presOf" srcId="{CCFDB601-3E78-4F88-A09B-4E2FB7576185}" destId="{CCC34749-5FCE-4C85-A7ED-CED8196787A9}" srcOrd="0" destOrd="0" presId="urn:microsoft.com/office/officeart/2008/layout/LinedList"/>
    <dgm:cxn modelId="{B8B9F857-A8F8-433F-BE59-2C76A9624385}" type="presOf" srcId="{0D59531A-2984-40FC-8B6C-810410523D4C}" destId="{9A629B15-46E2-429A-BCD8-911E6B7CC742}" srcOrd="0" destOrd="0" presId="urn:microsoft.com/office/officeart/2008/layout/LinedList"/>
    <dgm:cxn modelId="{93F11B9D-614E-478F-BEA6-B685854F5EFE}" srcId="{43D66150-09E8-4D04-A26A-20D592A66F9C}" destId="{DDDD6736-FF0D-4E9D-A959-5D68C1ED5BA4}" srcOrd="2" destOrd="0" parTransId="{9077B283-D553-4B6D-8E12-68B08FB6EFF7}" sibTransId="{3078650C-ADD0-4123-9D95-2031966EFBE7}"/>
    <dgm:cxn modelId="{0DC85AEC-F781-4E62-BA9E-BD6AC22297CC}" type="presOf" srcId="{44D35B27-4842-4A9B-B8AE-1F172E5A05BE}" destId="{E8DA5E5E-F0A4-4BF9-B077-9CB8B6A314D6}" srcOrd="0" destOrd="0" presId="urn:microsoft.com/office/officeart/2008/layout/LinedList"/>
    <dgm:cxn modelId="{F9E0942E-631B-41A3-9B7D-DBCF97120676}" type="presOf" srcId="{DDDD6736-FF0D-4E9D-A959-5D68C1ED5BA4}" destId="{D34F13C1-0E11-4E03-A8AB-06DDD2765164}" srcOrd="0" destOrd="0" presId="urn:microsoft.com/office/officeart/2008/layout/LinedList"/>
    <dgm:cxn modelId="{7BCE6FC9-F937-4835-98EC-8F13296281A2}" srcId="{43D66150-09E8-4D04-A26A-20D592A66F9C}" destId="{89154515-A899-4664-A719-5ED156A4AD3C}" srcOrd="3" destOrd="0" parTransId="{D32E2E6A-4C5D-4B87-9FFE-1352E28BA0F8}" sibTransId="{AACA7434-5CA6-4EF6-867D-1E383D7A31AC}"/>
    <dgm:cxn modelId="{509B502A-F183-47FA-B2AB-209AB0CA308B}" type="presOf" srcId="{43D66150-09E8-4D04-A26A-20D592A66F9C}" destId="{47956875-1FC4-4329-91B9-F2926F256D54}" srcOrd="0" destOrd="0" presId="urn:microsoft.com/office/officeart/2008/layout/LinedList"/>
    <dgm:cxn modelId="{5EAFD328-1703-4996-96D4-A2FC9735D414}" srcId="{44D35B27-4842-4A9B-B8AE-1F172E5A05BE}" destId="{43D66150-09E8-4D04-A26A-20D592A66F9C}" srcOrd="0" destOrd="0" parTransId="{80BE2808-C115-4715-8AD7-3D4544A5494F}" sibTransId="{E90CE33B-7880-4F7C-82FB-FB49B13DD233}"/>
    <dgm:cxn modelId="{22C50D36-EFC3-4260-A739-81BDF494E4D3}" type="presParOf" srcId="{E8DA5E5E-F0A4-4BF9-B077-9CB8B6A314D6}" destId="{B665684D-9062-4B41-B108-243F9B8CCF4F}" srcOrd="0" destOrd="0" presId="urn:microsoft.com/office/officeart/2008/layout/LinedList"/>
    <dgm:cxn modelId="{662EE5F4-ED62-4084-A481-6773AE0DB78A}" type="presParOf" srcId="{E8DA5E5E-F0A4-4BF9-B077-9CB8B6A314D6}" destId="{C8D8290C-DAA5-4DB4-A7CB-B2BB0A0E85C4}" srcOrd="1" destOrd="0" presId="urn:microsoft.com/office/officeart/2008/layout/LinedList"/>
    <dgm:cxn modelId="{0C989C29-FEAF-4E19-A84C-D62F7594C513}" type="presParOf" srcId="{C8D8290C-DAA5-4DB4-A7CB-B2BB0A0E85C4}" destId="{47956875-1FC4-4329-91B9-F2926F256D54}" srcOrd="0" destOrd="0" presId="urn:microsoft.com/office/officeart/2008/layout/LinedList"/>
    <dgm:cxn modelId="{38597F56-968D-4A1B-8AAC-741C1C17F425}" type="presParOf" srcId="{C8D8290C-DAA5-4DB4-A7CB-B2BB0A0E85C4}" destId="{D22DEA40-197A-44D3-BCDA-08407F2DDC15}" srcOrd="1" destOrd="0" presId="urn:microsoft.com/office/officeart/2008/layout/LinedList"/>
    <dgm:cxn modelId="{9CDD3397-4A34-4306-8924-FA6DD5307526}" type="presParOf" srcId="{D22DEA40-197A-44D3-BCDA-08407F2DDC15}" destId="{B68C1F59-F7DE-4218-930D-E1E183E2A29A}" srcOrd="0" destOrd="0" presId="urn:microsoft.com/office/officeart/2008/layout/LinedList"/>
    <dgm:cxn modelId="{56EFF2F5-F475-4C33-B84D-A51B692765F7}" type="presParOf" srcId="{D22DEA40-197A-44D3-BCDA-08407F2DDC15}" destId="{5C1A342E-C927-467D-A2B3-DC160186DE4B}" srcOrd="1" destOrd="0" presId="urn:microsoft.com/office/officeart/2008/layout/LinedList"/>
    <dgm:cxn modelId="{E4FD3D30-6E5E-4F63-87A5-689BC4D00A99}" type="presParOf" srcId="{5C1A342E-C927-467D-A2B3-DC160186DE4B}" destId="{F2A0548D-FA99-4713-A439-BFAC60738264}" srcOrd="0" destOrd="0" presId="urn:microsoft.com/office/officeart/2008/layout/LinedList"/>
    <dgm:cxn modelId="{3790D53B-C423-408F-8B68-669F5B2F2E5F}" type="presParOf" srcId="{5C1A342E-C927-467D-A2B3-DC160186DE4B}" destId="{9A629B15-46E2-429A-BCD8-911E6B7CC742}" srcOrd="1" destOrd="0" presId="urn:microsoft.com/office/officeart/2008/layout/LinedList"/>
    <dgm:cxn modelId="{862A9464-C17F-4758-90DB-66F2C9A1FFF9}" type="presParOf" srcId="{5C1A342E-C927-467D-A2B3-DC160186DE4B}" destId="{6A3D532E-7A5F-4EE6-8510-7DDEEB1D4047}" srcOrd="2" destOrd="0" presId="urn:microsoft.com/office/officeart/2008/layout/LinedList"/>
    <dgm:cxn modelId="{D51E6E42-10C8-4A0E-8E66-05CCAAAB99E6}" type="presParOf" srcId="{D22DEA40-197A-44D3-BCDA-08407F2DDC15}" destId="{49285A78-2550-49EA-956D-B098A401BDDE}" srcOrd="2" destOrd="0" presId="urn:microsoft.com/office/officeart/2008/layout/LinedList"/>
    <dgm:cxn modelId="{C1B1E959-4D5E-480B-A893-0961C70148A3}" type="presParOf" srcId="{D22DEA40-197A-44D3-BCDA-08407F2DDC15}" destId="{CE558C1B-55FC-420F-B512-D661BBADEA10}" srcOrd="3" destOrd="0" presId="urn:microsoft.com/office/officeart/2008/layout/LinedList"/>
    <dgm:cxn modelId="{98F7CD07-0DF9-4003-A81C-AAD97DBE4EBE}" type="presParOf" srcId="{D22DEA40-197A-44D3-BCDA-08407F2DDC15}" destId="{8D0D54F2-3C52-4E27-8C87-7B02EA5803B8}" srcOrd="4" destOrd="0" presId="urn:microsoft.com/office/officeart/2008/layout/LinedList"/>
    <dgm:cxn modelId="{0D722AEB-C76A-43C8-B125-006657F2816C}" type="presParOf" srcId="{8D0D54F2-3C52-4E27-8C87-7B02EA5803B8}" destId="{5151F0EA-251D-46F7-BD72-699C18AE1C2B}" srcOrd="0" destOrd="0" presId="urn:microsoft.com/office/officeart/2008/layout/LinedList"/>
    <dgm:cxn modelId="{8DB92110-9352-4469-BEFE-4CD12E0CB882}" type="presParOf" srcId="{8D0D54F2-3C52-4E27-8C87-7B02EA5803B8}" destId="{CCC34749-5FCE-4C85-A7ED-CED8196787A9}" srcOrd="1" destOrd="0" presId="urn:microsoft.com/office/officeart/2008/layout/LinedList"/>
    <dgm:cxn modelId="{E4A7B784-7381-438E-861B-DADC52C90B46}" type="presParOf" srcId="{8D0D54F2-3C52-4E27-8C87-7B02EA5803B8}" destId="{81C5F06D-FF69-448C-86A4-E34121035423}" srcOrd="2" destOrd="0" presId="urn:microsoft.com/office/officeart/2008/layout/LinedList"/>
    <dgm:cxn modelId="{4BC92427-4F49-43C1-849E-BB4B2C9EEE8A}" type="presParOf" srcId="{D22DEA40-197A-44D3-BCDA-08407F2DDC15}" destId="{63616B0D-4A6A-4050-A2BE-BA0D7D16458E}" srcOrd="5" destOrd="0" presId="urn:microsoft.com/office/officeart/2008/layout/LinedList"/>
    <dgm:cxn modelId="{56291E5D-C878-4A91-BD10-B364F7FA1B36}" type="presParOf" srcId="{D22DEA40-197A-44D3-BCDA-08407F2DDC15}" destId="{7E8C3142-010A-451D-85F0-81FBCD4C8777}" srcOrd="6" destOrd="0" presId="urn:microsoft.com/office/officeart/2008/layout/LinedList"/>
    <dgm:cxn modelId="{3DBA3E23-40C3-4FDC-A8D5-8C5492191E79}" type="presParOf" srcId="{D22DEA40-197A-44D3-BCDA-08407F2DDC15}" destId="{4BF0C051-E7EF-4FE2-BA78-A13AD5FDAFBD}" srcOrd="7" destOrd="0" presId="urn:microsoft.com/office/officeart/2008/layout/LinedList"/>
    <dgm:cxn modelId="{35BB41FE-B500-4E90-95D7-F77A6ADFCEA2}" type="presParOf" srcId="{4BF0C051-E7EF-4FE2-BA78-A13AD5FDAFBD}" destId="{94E040FC-BA81-40A9-8035-E18D80F3D783}" srcOrd="0" destOrd="0" presId="urn:microsoft.com/office/officeart/2008/layout/LinedList"/>
    <dgm:cxn modelId="{76CE723D-7C37-49A4-B259-E8EBB99D02F8}" type="presParOf" srcId="{4BF0C051-E7EF-4FE2-BA78-A13AD5FDAFBD}" destId="{D34F13C1-0E11-4E03-A8AB-06DDD2765164}" srcOrd="1" destOrd="0" presId="urn:microsoft.com/office/officeart/2008/layout/LinedList"/>
    <dgm:cxn modelId="{9CB4F1A5-E922-45A4-BC4F-98DFF5BB23C5}" type="presParOf" srcId="{4BF0C051-E7EF-4FE2-BA78-A13AD5FDAFBD}" destId="{E997C4CA-0F7F-42F3-BBB2-26F305EF038C}" srcOrd="2" destOrd="0" presId="urn:microsoft.com/office/officeart/2008/layout/LinedList"/>
    <dgm:cxn modelId="{180DD341-6376-4EDF-BDB2-41D81A56B94F}" type="presParOf" srcId="{D22DEA40-197A-44D3-BCDA-08407F2DDC15}" destId="{17EB04F3-A670-4D7F-8D92-2018D37ED5D4}" srcOrd="8" destOrd="0" presId="urn:microsoft.com/office/officeart/2008/layout/LinedList"/>
    <dgm:cxn modelId="{BA4F1C76-475C-4BC3-87C4-18FD0CCABBA4}" type="presParOf" srcId="{D22DEA40-197A-44D3-BCDA-08407F2DDC15}" destId="{7FB2B477-07AF-4940-8833-BD9CABDE320A}" srcOrd="9" destOrd="0" presId="urn:microsoft.com/office/officeart/2008/layout/LinedList"/>
    <dgm:cxn modelId="{D1E8C85E-9B16-420B-852E-3AA03AB27D2A}" type="presParOf" srcId="{D22DEA40-197A-44D3-BCDA-08407F2DDC15}" destId="{1F0989E1-D1F3-4F43-B8B7-B784D9510BB6}" srcOrd="10" destOrd="0" presId="urn:microsoft.com/office/officeart/2008/layout/LinedList"/>
    <dgm:cxn modelId="{78030D2D-074E-4348-B4A6-EC055BCA5596}" type="presParOf" srcId="{1F0989E1-D1F3-4F43-B8B7-B784D9510BB6}" destId="{4862B61E-FB5C-45A9-B52A-69AF26815C8E}" srcOrd="0" destOrd="0" presId="urn:microsoft.com/office/officeart/2008/layout/LinedList"/>
    <dgm:cxn modelId="{37B2F660-1424-478F-A74E-C5A26B0E10E1}" type="presParOf" srcId="{1F0989E1-D1F3-4F43-B8B7-B784D9510BB6}" destId="{FB3E20DB-FC8A-4C38-8898-95189A4E6546}" srcOrd="1" destOrd="0" presId="urn:microsoft.com/office/officeart/2008/layout/LinedList"/>
    <dgm:cxn modelId="{489FD373-C4CA-4F60-8966-CA59EDAD3826}" type="presParOf" srcId="{1F0989E1-D1F3-4F43-B8B7-B784D9510BB6}" destId="{D5B3E0FD-4824-40C4-B6E8-D78147932687}" srcOrd="2" destOrd="0" presId="urn:microsoft.com/office/officeart/2008/layout/LinedList"/>
    <dgm:cxn modelId="{52596612-2610-480D-938E-29BFC3BA5550}" type="presParOf" srcId="{D22DEA40-197A-44D3-BCDA-08407F2DDC15}" destId="{A4FEF29F-43C7-492E-B38B-FEF3BB314CB2}" srcOrd="11" destOrd="0" presId="urn:microsoft.com/office/officeart/2008/layout/LinedList"/>
    <dgm:cxn modelId="{1425DCB1-671E-4D87-B224-9F29A55B8DBC}" type="presParOf" srcId="{D22DEA40-197A-44D3-BCDA-08407F2DDC15}" destId="{451FE94E-FFEF-45DA-B119-4E5A1C0B3971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6291A2-4A1D-4DFB-8ED9-5F1107C09D0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787EE46-4C66-4A46-9A83-B576027156AE}">
      <dgm:prSet phldrT="[Текст]" custT="1"/>
      <dgm:spPr/>
      <dgm:t>
        <a:bodyPr/>
        <a:lstStyle/>
        <a:p>
          <a:r>
            <a:rPr lang="ru-RU" sz="1000" b="1" dirty="0" smtClean="0">
              <a:latin typeface="Cambria" panose="02040503050406030204" pitchFamily="18" charset="0"/>
            </a:rPr>
            <a:t>Отказ в доступе к приборам учета (узлам учета) = самовольное пользование</a:t>
          </a:r>
          <a:endParaRPr lang="ru-RU" sz="1000" b="1" dirty="0">
            <a:latin typeface="Cambria" panose="02040503050406030204" pitchFamily="18" charset="0"/>
          </a:endParaRPr>
        </a:p>
      </dgm:t>
    </dgm:pt>
    <dgm:pt modelId="{A69A30D3-A6E3-440E-AE1D-264AF6E097F3}" type="parTrans" cxnId="{B011C4AA-7DD1-4E03-A9DA-BB6B81F1E156}">
      <dgm:prSet/>
      <dgm:spPr/>
      <dgm:t>
        <a:bodyPr/>
        <a:lstStyle/>
        <a:p>
          <a:endParaRPr lang="ru-RU" sz="1000">
            <a:latin typeface="Cambria" panose="02040503050406030204" pitchFamily="18" charset="0"/>
          </a:endParaRPr>
        </a:p>
      </dgm:t>
    </dgm:pt>
    <dgm:pt modelId="{178C6EFC-3FC0-4D33-9387-7F484017249F}" type="sibTrans" cxnId="{B011C4AA-7DD1-4E03-A9DA-BB6B81F1E156}">
      <dgm:prSet/>
      <dgm:spPr/>
      <dgm:t>
        <a:bodyPr/>
        <a:lstStyle/>
        <a:p>
          <a:endParaRPr lang="ru-RU" sz="1000">
            <a:latin typeface="Cambria" panose="02040503050406030204" pitchFamily="18" charset="0"/>
          </a:endParaRPr>
        </a:p>
      </dgm:t>
    </dgm:pt>
    <dgm:pt modelId="{A6F4A7D6-1C56-4B1A-AFE9-B4C4CF0B6F2F}">
      <dgm:prSet phldrT="[Текст]" custT="1"/>
      <dgm:spPr/>
      <dgm:t>
        <a:bodyPr/>
        <a:lstStyle/>
        <a:p>
          <a:r>
            <a:rPr lang="ru-RU" sz="1000" b="1" dirty="0" smtClean="0">
              <a:latin typeface="Cambria" panose="02040503050406030204" pitchFamily="18" charset="0"/>
            </a:rPr>
            <a:t>прекращение подачи холодной воды и приема сточных вод (в соответствии с п.36е Правил №644)</a:t>
          </a:r>
          <a:endParaRPr lang="ru-RU" sz="1000" b="1" dirty="0">
            <a:latin typeface="Cambria" panose="02040503050406030204" pitchFamily="18" charset="0"/>
          </a:endParaRPr>
        </a:p>
      </dgm:t>
    </dgm:pt>
    <dgm:pt modelId="{FE9DFB36-673D-4D5A-A685-72E5743820C7}" type="parTrans" cxnId="{F67C689E-E077-453F-A145-A9FF8F60B8D6}">
      <dgm:prSet/>
      <dgm:spPr/>
      <dgm:t>
        <a:bodyPr/>
        <a:lstStyle/>
        <a:p>
          <a:endParaRPr lang="ru-RU" sz="1000">
            <a:latin typeface="Cambria" panose="02040503050406030204" pitchFamily="18" charset="0"/>
          </a:endParaRPr>
        </a:p>
      </dgm:t>
    </dgm:pt>
    <dgm:pt modelId="{7AF731A3-3519-41BF-AC36-846A233CF211}" type="sibTrans" cxnId="{F67C689E-E077-453F-A145-A9FF8F60B8D6}">
      <dgm:prSet/>
      <dgm:spPr/>
      <dgm:t>
        <a:bodyPr/>
        <a:lstStyle/>
        <a:p>
          <a:endParaRPr lang="ru-RU" sz="1000">
            <a:latin typeface="Cambria" panose="02040503050406030204" pitchFamily="18" charset="0"/>
          </a:endParaRPr>
        </a:p>
      </dgm:t>
    </dgm:pt>
    <dgm:pt modelId="{80463B0D-52EA-4BCE-85D7-E10D59C5DC66}">
      <dgm:prSet custT="1"/>
      <dgm:spPr/>
      <dgm:t>
        <a:bodyPr/>
        <a:lstStyle/>
        <a:p>
          <a:r>
            <a:rPr lang="ru-RU" sz="1000" b="1" dirty="0" smtClean="0">
              <a:latin typeface="Cambria" panose="02040503050406030204" pitchFamily="18" charset="0"/>
            </a:rPr>
            <a:t>Применение расчетного способа при определении объема</a:t>
          </a:r>
          <a:endParaRPr lang="ru-RU" sz="1000" b="1" dirty="0">
            <a:latin typeface="Cambria" panose="02040503050406030204" pitchFamily="18" charset="0"/>
          </a:endParaRPr>
        </a:p>
      </dgm:t>
    </dgm:pt>
    <dgm:pt modelId="{53B3123F-6182-49DC-AE14-3DD7AC6EC4A7}" type="parTrans" cxnId="{819518EE-F740-4901-A838-D5E557FCF986}">
      <dgm:prSet/>
      <dgm:spPr/>
      <dgm:t>
        <a:bodyPr/>
        <a:lstStyle/>
        <a:p>
          <a:endParaRPr lang="ru-RU" sz="1000">
            <a:latin typeface="Cambria" panose="02040503050406030204" pitchFamily="18" charset="0"/>
          </a:endParaRPr>
        </a:p>
      </dgm:t>
    </dgm:pt>
    <dgm:pt modelId="{09885A90-4AA8-4376-80BB-BA3E705D87C5}" type="sibTrans" cxnId="{819518EE-F740-4901-A838-D5E557FCF986}">
      <dgm:prSet/>
      <dgm:spPr/>
      <dgm:t>
        <a:bodyPr/>
        <a:lstStyle/>
        <a:p>
          <a:endParaRPr lang="ru-RU" sz="1000">
            <a:latin typeface="Cambria" panose="02040503050406030204" pitchFamily="18" charset="0"/>
          </a:endParaRPr>
        </a:p>
      </dgm:t>
    </dgm:pt>
    <dgm:pt modelId="{28C2DB42-D70A-4804-94C6-BA7191D35C5E}">
      <dgm:prSet custT="1"/>
      <dgm:spPr/>
      <dgm:t>
        <a:bodyPr/>
        <a:lstStyle/>
        <a:p>
          <a:r>
            <a:rPr lang="ru-RU" sz="1000" b="1" i="0" dirty="0" smtClean="0">
              <a:solidFill>
                <a:schemeClr val="bg1"/>
              </a:solidFill>
              <a:latin typeface="Cambria" panose="02040503050406030204" pitchFamily="18" charset="0"/>
              <a:cs typeface="Arial" panose="020B0604020202020204" pitchFamily="34" charset="0"/>
            </a:rPr>
            <a:t>применение метода расчета по пропускной способности (в соответствии с  п.16а и п.24 Правил №776)</a:t>
          </a:r>
          <a:endParaRPr lang="ru-RU" sz="1000" dirty="0" smtClean="0">
            <a:solidFill>
              <a:schemeClr val="bg1"/>
            </a:solidFill>
            <a:latin typeface="Cambria" panose="02040503050406030204" pitchFamily="18" charset="0"/>
          </a:endParaRPr>
        </a:p>
      </dgm:t>
    </dgm:pt>
    <dgm:pt modelId="{6DE80ACD-88F8-4422-8476-216F7CFDFE14}" type="parTrans" cxnId="{E0ADDEC8-5F05-4A73-9EA2-3248CC70BAE5}">
      <dgm:prSet/>
      <dgm:spPr/>
      <dgm:t>
        <a:bodyPr/>
        <a:lstStyle/>
        <a:p>
          <a:endParaRPr lang="ru-RU" sz="1000">
            <a:latin typeface="Cambria" panose="02040503050406030204" pitchFamily="18" charset="0"/>
          </a:endParaRPr>
        </a:p>
      </dgm:t>
    </dgm:pt>
    <dgm:pt modelId="{46B6F5E8-475F-4F41-82B9-A25AD67E5E54}" type="sibTrans" cxnId="{E0ADDEC8-5F05-4A73-9EA2-3248CC70BAE5}">
      <dgm:prSet/>
      <dgm:spPr/>
      <dgm:t>
        <a:bodyPr/>
        <a:lstStyle/>
        <a:p>
          <a:endParaRPr lang="ru-RU" sz="1000">
            <a:latin typeface="Cambria" panose="02040503050406030204" pitchFamily="18" charset="0"/>
          </a:endParaRPr>
        </a:p>
      </dgm:t>
    </dgm:pt>
    <dgm:pt modelId="{F2764B6E-A970-4693-8383-6B7C1B3E793D}" type="pres">
      <dgm:prSet presAssocID="{7B6291A2-4A1D-4DFB-8ED9-5F1107C09D00}" presName="Name0" presStyleCnt="0">
        <dgm:presLayoutVars>
          <dgm:dir/>
          <dgm:animLvl val="lvl"/>
          <dgm:resizeHandles val="exact"/>
        </dgm:presLayoutVars>
      </dgm:prSet>
      <dgm:spPr/>
    </dgm:pt>
    <dgm:pt modelId="{0A50BD73-69EB-49EB-8BEB-45B5FD4A0598}" type="pres">
      <dgm:prSet presAssocID="{9787EE46-4C66-4A46-9A83-B576027156AE}" presName="parTxOnly" presStyleLbl="node1" presStyleIdx="0" presStyleCnt="4" custScaleY="121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4148B1-E331-46DC-80BE-25C6D1B760E6}" type="pres">
      <dgm:prSet presAssocID="{178C6EFC-3FC0-4D33-9387-7F484017249F}" presName="parTxOnlySpace" presStyleCnt="0"/>
      <dgm:spPr/>
    </dgm:pt>
    <dgm:pt modelId="{16BB43FB-C624-4E38-9E67-C095E71D25E2}" type="pres">
      <dgm:prSet presAssocID="{80463B0D-52EA-4BCE-85D7-E10D59C5DC66}" presName="parTxOnly" presStyleLbl="node1" presStyleIdx="1" presStyleCnt="4" custScaleY="121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9C07A-BFD0-4943-AB6F-2FF6B512DB26}" type="pres">
      <dgm:prSet presAssocID="{09885A90-4AA8-4376-80BB-BA3E705D87C5}" presName="parTxOnlySpace" presStyleCnt="0"/>
      <dgm:spPr/>
    </dgm:pt>
    <dgm:pt modelId="{A64A28C0-C756-4E77-83C4-ACFD9D98830D}" type="pres">
      <dgm:prSet presAssocID="{28C2DB42-D70A-4804-94C6-BA7191D35C5E}" presName="parTxOnly" presStyleLbl="node1" presStyleIdx="2" presStyleCnt="4" custScaleY="121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C3B438-91E5-48E4-B398-827B4BD66862}" type="pres">
      <dgm:prSet presAssocID="{46B6F5E8-475F-4F41-82B9-A25AD67E5E54}" presName="parTxOnlySpace" presStyleCnt="0"/>
      <dgm:spPr/>
    </dgm:pt>
    <dgm:pt modelId="{8E0515C4-03AE-4F23-A801-82152E2AC267}" type="pres">
      <dgm:prSet presAssocID="{A6F4A7D6-1C56-4B1A-AFE9-B4C4CF0B6F2F}" presName="parTxOnly" presStyleLbl="node1" presStyleIdx="3" presStyleCnt="4" custScaleY="121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BA6E88-A542-4396-A139-51653BC7CBA1}" type="presOf" srcId="{7B6291A2-4A1D-4DFB-8ED9-5F1107C09D00}" destId="{F2764B6E-A970-4693-8383-6B7C1B3E793D}" srcOrd="0" destOrd="0" presId="urn:microsoft.com/office/officeart/2005/8/layout/chevron1"/>
    <dgm:cxn modelId="{F67C689E-E077-453F-A145-A9FF8F60B8D6}" srcId="{7B6291A2-4A1D-4DFB-8ED9-5F1107C09D00}" destId="{A6F4A7D6-1C56-4B1A-AFE9-B4C4CF0B6F2F}" srcOrd="3" destOrd="0" parTransId="{FE9DFB36-673D-4D5A-A685-72E5743820C7}" sibTransId="{7AF731A3-3519-41BF-AC36-846A233CF211}"/>
    <dgm:cxn modelId="{B011C4AA-7DD1-4E03-A9DA-BB6B81F1E156}" srcId="{7B6291A2-4A1D-4DFB-8ED9-5F1107C09D00}" destId="{9787EE46-4C66-4A46-9A83-B576027156AE}" srcOrd="0" destOrd="0" parTransId="{A69A30D3-A6E3-440E-AE1D-264AF6E097F3}" sibTransId="{178C6EFC-3FC0-4D33-9387-7F484017249F}"/>
    <dgm:cxn modelId="{23986ECC-2EB5-4E7B-8A36-876B0C92624D}" type="presOf" srcId="{9787EE46-4C66-4A46-9A83-B576027156AE}" destId="{0A50BD73-69EB-49EB-8BEB-45B5FD4A0598}" srcOrd="0" destOrd="0" presId="urn:microsoft.com/office/officeart/2005/8/layout/chevron1"/>
    <dgm:cxn modelId="{E0ADDEC8-5F05-4A73-9EA2-3248CC70BAE5}" srcId="{7B6291A2-4A1D-4DFB-8ED9-5F1107C09D00}" destId="{28C2DB42-D70A-4804-94C6-BA7191D35C5E}" srcOrd="2" destOrd="0" parTransId="{6DE80ACD-88F8-4422-8476-216F7CFDFE14}" sibTransId="{46B6F5E8-475F-4F41-82B9-A25AD67E5E54}"/>
    <dgm:cxn modelId="{819518EE-F740-4901-A838-D5E557FCF986}" srcId="{7B6291A2-4A1D-4DFB-8ED9-5F1107C09D00}" destId="{80463B0D-52EA-4BCE-85D7-E10D59C5DC66}" srcOrd="1" destOrd="0" parTransId="{53B3123F-6182-49DC-AE14-3DD7AC6EC4A7}" sibTransId="{09885A90-4AA8-4376-80BB-BA3E705D87C5}"/>
    <dgm:cxn modelId="{CFBC16D8-13AD-4B86-A011-5CC8E552A6AC}" type="presOf" srcId="{80463B0D-52EA-4BCE-85D7-E10D59C5DC66}" destId="{16BB43FB-C624-4E38-9E67-C095E71D25E2}" srcOrd="0" destOrd="0" presId="urn:microsoft.com/office/officeart/2005/8/layout/chevron1"/>
    <dgm:cxn modelId="{E8A84D23-B611-46BB-8A39-7AE0506FB7B2}" type="presOf" srcId="{28C2DB42-D70A-4804-94C6-BA7191D35C5E}" destId="{A64A28C0-C756-4E77-83C4-ACFD9D98830D}" srcOrd="0" destOrd="0" presId="urn:microsoft.com/office/officeart/2005/8/layout/chevron1"/>
    <dgm:cxn modelId="{2DA49B03-9347-4E1F-B255-0D070969FDB8}" type="presOf" srcId="{A6F4A7D6-1C56-4B1A-AFE9-B4C4CF0B6F2F}" destId="{8E0515C4-03AE-4F23-A801-82152E2AC267}" srcOrd="0" destOrd="0" presId="urn:microsoft.com/office/officeart/2005/8/layout/chevron1"/>
    <dgm:cxn modelId="{0B67D2EC-049F-40C5-B308-34ABBE37D3A3}" type="presParOf" srcId="{F2764B6E-A970-4693-8383-6B7C1B3E793D}" destId="{0A50BD73-69EB-49EB-8BEB-45B5FD4A0598}" srcOrd="0" destOrd="0" presId="urn:microsoft.com/office/officeart/2005/8/layout/chevron1"/>
    <dgm:cxn modelId="{B72CC4BB-F80F-4DB5-86E0-27FA5FD249B0}" type="presParOf" srcId="{F2764B6E-A970-4693-8383-6B7C1B3E793D}" destId="{664148B1-E331-46DC-80BE-25C6D1B760E6}" srcOrd="1" destOrd="0" presId="urn:microsoft.com/office/officeart/2005/8/layout/chevron1"/>
    <dgm:cxn modelId="{8171390E-30C3-4B59-B644-4D27507F5097}" type="presParOf" srcId="{F2764B6E-A970-4693-8383-6B7C1B3E793D}" destId="{16BB43FB-C624-4E38-9E67-C095E71D25E2}" srcOrd="2" destOrd="0" presId="urn:microsoft.com/office/officeart/2005/8/layout/chevron1"/>
    <dgm:cxn modelId="{D11520A0-720E-4A84-BD01-7D8911498F42}" type="presParOf" srcId="{F2764B6E-A970-4693-8383-6B7C1B3E793D}" destId="{5679C07A-BFD0-4943-AB6F-2FF6B512DB26}" srcOrd="3" destOrd="0" presId="urn:microsoft.com/office/officeart/2005/8/layout/chevron1"/>
    <dgm:cxn modelId="{879661D2-4928-46F8-B755-75805724F127}" type="presParOf" srcId="{F2764B6E-A970-4693-8383-6B7C1B3E793D}" destId="{A64A28C0-C756-4E77-83C4-ACFD9D98830D}" srcOrd="4" destOrd="0" presId="urn:microsoft.com/office/officeart/2005/8/layout/chevron1"/>
    <dgm:cxn modelId="{BE4F949E-23E2-4B3C-B3AA-750BF82380D0}" type="presParOf" srcId="{F2764B6E-A970-4693-8383-6B7C1B3E793D}" destId="{A2C3B438-91E5-48E4-B398-827B4BD66862}" srcOrd="5" destOrd="0" presId="urn:microsoft.com/office/officeart/2005/8/layout/chevron1"/>
    <dgm:cxn modelId="{9D855443-22AF-4A17-9996-1EB7658778C5}" type="presParOf" srcId="{F2764B6E-A970-4693-8383-6B7C1B3E793D}" destId="{8E0515C4-03AE-4F23-A801-82152E2AC26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980F27-E947-4FCD-9664-77AA41FCB8C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D989C8-7595-4AD1-8726-30466D0A63D7}">
      <dgm:prSet phldrT="[Текст]"/>
      <dgm:spPr/>
      <dgm:t>
        <a:bodyPr/>
        <a:lstStyle/>
        <a:p>
          <a:r>
            <a:rPr lang="ru-RU" u="none" dirty="0" smtClean="0"/>
            <a:t>Определение объема сточных вод</a:t>
          </a:r>
          <a:endParaRPr lang="ru-RU" u="none" dirty="0"/>
        </a:p>
      </dgm:t>
    </dgm:pt>
    <dgm:pt modelId="{C6120AE2-1010-418F-935C-8BFD6A62E7D2}" type="parTrans" cxnId="{AF25B9E4-E8F8-4A74-8060-B557CD99ED8C}">
      <dgm:prSet/>
      <dgm:spPr/>
      <dgm:t>
        <a:bodyPr/>
        <a:lstStyle/>
        <a:p>
          <a:endParaRPr lang="ru-RU"/>
        </a:p>
      </dgm:t>
    </dgm:pt>
    <dgm:pt modelId="{60A54D14-1E8B-4179-A674-C6CC31C2B4E2}" type="sibTrans" cxnId="{AF25B9E4-E8F8-4A74-8060-B557CD99ED8C}">
      <dgm:prSet/>
      <dgm:spPr/>
      <dgm:t>
        <a:bodyPr/>
        <a:lstStyle/>
        <a:p>
          <a:endParaRPr lang="ru-RU"/>
        </a:p>
      </dgm:t>
    </dgm:pt>
    <dgm:pt modelId="{DE4B84E5-3162-443E-B666-18001E682A94}">
      <dgm:prSet phldrT="[Текст]"/>
      <dgm:spPr/>
      <dgm:t>
        <a:bodyPr/>
        <a:lstStyle/>
        <a:p>
          <a:r>
            <a:rPr lang="ru-RU" u="none" dirty="0" smtClean="0"/>
            <a:t>Распределение объема сточных вод по выпускам</a:t>
          </a:r>
          <a:endParaRPr lang="ru-RU" u="none" dirty="0"/>
        </a:p>
      </dgm:t>
    </dgm:pt>
    <dgm:pt modelId="{E9B19083-5E8F-4D62-A4BC-4E72CE6738B4}" type="parTrans" cxnId="{C1CC5C01-4991-47F6-9F74-8450C3EF6D3E}">
      <dgm:prSet/>
      <dgm:spPr/>
      <dgm:t>
        <a:bodyPr/>
        <a:lstStyle/>
        <a:p>
          <a:endParaRPr lang="ru-RU"/>
        </a:p>
      </dgm:t>
    </dgm:pt>
    <dgm:pt modelId="{DCE04833-3A85-4FA9-9B67-860BFA923B1C}" type="sibTrans" cxnId="{C1CC5C01-4991-47F6-9F74-8450C3EF6D3E}">
      <dgm:prSet/>
      <dgm:spPr/>
      <dgm:t>
        <a:bodyPr/>
        <a:lstStyle/>
        <a:p>
          <a:endParaRPr lang="ru-RU"/>
        </a:p>
      </dgm:t>
    </dgm:pt>
    <dgm:pt modelId="{F9C029B8-3630-4EBA-82C0-4B9DD9351BBC}" type="pres">
      <dgm:prSet presAssocID="{33980F27-E947-4FCD-9664-77AA41FCB8C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4C90F9A4-3D9F-4372-85A3-EF1F0DD1F67F}" type="pres">
      <dgm:prSet presAssocID="{33980F27-E947-4FCD-9664-77AA41FCB8CB}" presName="Name1" presStyleCnt="0"/>
      <dgm:spPr/>
    </dgm:pt>
    <dgm:pt modelId="{C70CDFC7-1AC0-41BE-AB69-25324821035A}" type="pres">
      <dgm:prSet presAssocID="{33980F27-E947-4FCD-9664-77AA41FCB8CB}" presName="cycle" presStyleCnt="0"/>
      <dgm:spPr/>
    </dgm:pt>
    <dgm:pt modelId="{33FB97A0-B461-4DD4-9755-F47614153867}" type="pres">
      <dgm:prSet presAssocID="{33980F27-E947-4FCD-9664-77AA41FCB8CB}" presName="srcNode" presStyleLbl="node1" presStyleIdx="0" presStyleCnt="2"/>
      <dgm:spPr/>
    </dgm:pt>
    <dgm:pt modelId="{4101BC46-1D8E-4C78-89D0-87AAE9654E93}" type="pres">
      <dgm:prSet presAssocID="{33980F27-E947-4FCD-9664-77AA41FCB8CB}" presName="conn" presStyleLbl="parChTrans1D2" presStyleIdx="0" presStyleCnt="1"/>
      <dgm:spPr/>
      <dgm:t>
        <a:bodyPr/>
        <a:lstStyle/>
        <a:p>
          <a:endParaRPr lang="ru-RU"/>
        </a:p>
      </dgm:t>
    </dgm:pt>
    <dgm:pt modelId="{87843E18-3F75-41DE-9927-23D989986A86}" type="pres">
      <dgm:prSet presAssocID="{33980F27-E947-4FCD-9664-77AA41FCB8CB}" presName="extraNode" presStyleLbl="node1" presStyleIdx="0" presStyleCnt="2"/>
      <dgm:spPr/>
    </dgm:pt>
    <dgm:pt modelId="{017BB656-893C-49D8-B1E1-AED1F197D4A5}" type="pres">
      <dgm:prSet presAssocID="{33980F27-E947-4FCD-9664-77AA41FCB8CB}" presName="dstNode" presStyleLbl="node1" presStyleIdx="0" presStyleCnt="2"/>
      <dgm:spPr/>
    </dgm:pt>
    <dgm:pt modelId="{B7AFBA8E-BD5E-40E9-95CC-F853A3844B3F}" type="pres">
      <dgm:prSet presAssocID="{BCD989C8-7595-4AD1-8726-30466D0A63D7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6848D-060E-4A60-BB40-F0D25C187A0D}" type="pres">
      <dgm:prSet presAssocID="{BCD989C8-7595-4AD1-8726-30466D0A63D7}" presName="accent_1" presStyleCnt="0"/>
      <dgm:spPr/>
    </dgm:pt>
    <dgm:pt modelId="{5ECA7934-D103-49BC-A7BB-E42825E00B2F}" type="pres">
      <dgm:prSet presAssocID="{BCD989C8-7595-4AD1-8726-30466D0A63D7}" presName="accentRepeatNode" presStyleLbl="solidFgAcc1" presStyleIdx="0" presStyleCnt="2"/>
      <dgm:spPr/>
    </dgm:pt>
    <dgm:pt modelId="{0DAE46CF-B667-4B23-84BC-7FE573E5E103}" type="pres">
      <dgm:prSet presAssocID="{DE4B84E5-3162-443E-B666-18001E682A94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7D49D0-AB83-49CB-81A8-DC7132B30992}" type="pres">
      <dgm:prSet presAssocID="{DE4B84E5-3162-443E-B666-18001E682A94}" presName="accent_2" presStyleCnt="0"/>
      <dgm:spPr/>
    </dgm:pt>
    <dgm:pt modelId="{763742FF-ABD3-473A-8A91-F8F5E7AA490E}" type="pres">
      <dgm:prSet presAssocID="{DE4B84E5-3162-443E-B666-18001E682A94}" presName="accentRepeatNode" presStyleLbl="solidFgAcc1" presStyleIdx="1" presStyleCnt="2"/>
      <dgm:spPr/>
    </dgm:pt>
  </dgm:ptLst>
  <dgm:cxnLst>
    <dgm:cxn modelId="{8B4B6BFE-5DE2-43E5-AE07-A40595B2AAFE}" type="presOf" srcId="{33980F27-E947-4FCD-9664-77AA41FCB8CB}" destId="{F9C029B8-3630-4EBA-82C0-4B9DD9351BBC}" srcOrd="0" destOrd="0" presId="urn:microsoft.com/office/officeart/2008/layout/VerticalCurvedList"/>
    <dgm:cxn modelId="{4F613F48-5D26-4338-B01A-8BB9C3525186}" type="presOf" srcId="{BCD989C8-7595-4AD1-8726-30466D0A63D7}" destId="{B7AFBA8E-BD5E-40E9-95CC-F853A3844B3F}" srcOrd="0" destOrd="0" presId="urn:microsoft.com/office/officeart/2008/layout/VerticalCurvedList"/>
    <dgm:cxn modelId="{C598A447-2DAC-4720-B1D6-83FBAEC0D13C}" type="presOf" srcId="{60A54D14-1E8B-4179-A674-C6CC31C2B4E2}" destId="{4101BC46-1D8E-4C78-89D0-87AAE9654E93}" srcOrd="0" destOrd="0" presId="urn:microsoft.com/office/officeart/2008/layout/VerticalCurvedList"/>
    <dgm:cxn modelId="{AF25B9E4-E8F8-4A74-8060-B557CD99ED8C}" srcId="{33980F27-E947-4FCD-9664-77AA41FCB8CB}" destId="{BCD989C8-7595-4AD1-8726-30466D0A63D7}" srcOrd="0" destOrd="0" parTransId="{C6120AE2-1010-418F-935C-8BFD6A62E7D2}" sibTransId="{60A54D14-1E8B-4179-A674-C6CC31C2B4E2}"/>
    <dgm:cxn modelId="{C1CC5C01-4991-47F6-9F74-8450C3EF6D3E}" srcId="{33980F27-E947-4FCD-9664-77AA41FCB8CB}" destId="{DE4B84E5-3162-443E-B666-18001E682A94}" srcOrd="1" destOrd="0" parTransId="{E9B19083-5E8F-4D62-A4BC-4E72CE6738B4}" sibTransId="{DCE04833-3A85-4FA9-9B67-860BFA923B1C}"/>
    <dgm:cxn modelId="{0B61A5C7-5B71-49E8-8535-613D8E9B3E2E}" type="presOf" srcId="{DE4B84E5-3162-443E-B666-18001E682A94}" destId="{0DAE46CF-B667-4B23-84BC-7FE573E5E103}" srcOrd="0" destOrd="0" presId="urn:microsoft.com/office/officeart/2008/layout/VerticalCurvedList"/>
    <dgm:cxn modelId="{B64F57FB-484D-4E32-94ED-B86DBE309ABE}" type="presParOf" srcId="{F9C029B8-3630-4EBA-82C0-4B9DD9351BBC}" destId="{4C90F9A4-3D9F-4372-85A3-EF1F0DD1F67F}" srcOrd="0" destOrd="0" presId="urn:microsoft.com/office/officeart/2008/layout/VerticalCurvedList"/>
    <dgm:cxn modelId="{BA904D06-10AF-4A9C-8AB3-43D152D0175F}" type="presParOf" srcId="{4C90F9A4-3D9F-4372-85A3-EF1F0DD1F67F}" destId="{C70CDFC7-1AC0-41BE-AB69-25324821035A}" srcOrd="0" destOrd="0" presId="urn:microsoft.com/office/officeart/2008/layout/VerticalCurvedList"/>
    <dgm:cxn modelId="{437BB7A4-A57B-4866-A92B-44F6288C07EE}" type="presParOf" srcId="{C70CDFC7-1AC0-41BE-AB69-25324821035A}" destId="{33FB97A0-B461-4DD4-9755-F47614153867}" srcOrd="0" destOrd="0" presId="urn:microsoft.com/office/officeart/2008/layout/VerticalCurvedList"/>
    <dgm:cxn modelId="{F32B8628-B4E0-48AD-B341-DE8E657B19C3}" type="presParOf" srcId="{C70CDFC7-1AC0-41BE-AB69-25324821035A}" destId="{4101BC46-1D8E-4C78-89D0-87AAE9654E93}" srcOrd="1" destOrd="0" presId="urn:microsoft.com/office/officeart/2008/layout/VerticalCurvedList"/>
    <dgm:cxn modelId="{F365D247-FDA2-48CA-BE72-A4C63D2B2FA9}" type="presParOf" srcId="{C70CDFC7-1AC0-41BE-AB69-25324821035A}" destId="{87843E18-3F75-41DE-9927-23D989986A86}" srcOrd="2" destOrd="0" presId="urn:microsoft.com/office/officeart/2008/layout/VerticalCurvedList"/>
    <dgm:cxn modelId="{CEFEC74F-D9E8-4747-8F22-E4AA5A318973}" type="presParOf" srcId="{C70CDFC7-1AC0-41BE-AB69-25324821035A}" destId="{017BB656-893C-49D8-B1E1-AED1F197D4A5}" srcOrd="3" destOrd="0" presId="urn:microsoft.com/office/officeart/2008/layout/VerticalCurvedList"/>
    <dgm:cxn modelId="{8A91CA2B-B3B8-4AAD-9913-65B0C64E7C56}" type="presParOf" srcId="{4C90F9A4-3D9F-4372-85A3-EF1F0DD1F67F}" destId="{B7AFBA8E-BD5E-40E9-95CC-F853A3844B3F}" srcOrd="1" destOrd="0" presId="urn:microsoft.com/office/officeart/2008/layout/VerticalCurvedList"/>
    <dgm:cxn modelId="{FCB91C89-28C2-4023-9272-787CE7E10A9F}" type="presParOf" srcId="{4C90F9A4-3D9F-4372-85A3-EF1F0DD1F67F}" destId="{1096848D-060E-4A60-BB40-F0D25C187A0D}" srcOrd="2" destOrd="0" presId="urn:microsoft.com/office/officeart/2008/layout/VerticalCurvedList"/>
    <dgm:cxn modelId="{6AAEBF94-68FA-4CE0-A665-E9C73DC79F21}" type="presParOf" srcId="{1096848D-060E-4A60-BB40-F0D25C187A0D}" destId="{5ECA7934-D103-49BC-A7BB-E42825E00B2F}" srcOrd="0" destOrd="0" presId="urn:microsoft.com/office/officeart/2008/layout/VerticalCurvedList"/>
    <dgm:cxn modelId="{A1166E24-C00C-4ED5-9975-4AFBE967968D}" type="presParOf" srcId="{4C90F9A4-3D9F-4372-85A3-EF1F0DD1F67F}" destId="{0DAE46CF-B667-4B23-84BC-7FE573E5E103}" srcOrd="3" destOrd="0" presId="urn:microsoft.com/office/officeart/2008/layout/VerticalCurvedList"/>
    <dgm:cxn modelId="{14C3B891-BF36-425D-9AA5-EA159CDE7B6F}" type="presParOf" srcId="{4C90F9A4-3D9F-4372-85A3-EF1F0DD1F67F}" destId="{497D49D0-AB83-49CB-81A8-DC7132B30992}" srcOrd="4" destOrd="0" presId="urn:microsoft.com/office/officeart/2008/layout/VerticalCurvedList"/>
    <dgm:cxn modelId="{8ADD18CA-370A-47D8-8A86-0CBD5FA2C7BC}" type="presParOf" srcId="{497D49D0-AB83-49CB-81A8-DC7132B30992}" destId="{763742FF-ABD3-473A-8A91-F8F5E7AA490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C51E25-3B0A-4482-A87A-8ABA0C8595D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3F2657-C20D-4610-8525-A6FC9D263789}">
      <dgm:prSet phldrT="[Текст]"/>
      <dgm:spPr/>
      <dgm:t>
        <a:bodyPr anchor="ctr"/>
        <a:lstStyle/>
        <a:p>
          <a:pPr algn="ctr"/>
          <a:r>
            <a:rPr lang="ru-RU" b="1" i="0" dirty="0" smtClean="0">
              <a:solidFill>
                <a:schemeClr val="accent2"/>
              </a:solidFill>
              <a:latin typeface="Cambria" panose="02040503050406030204" pitchFamily="18" charset="0"/>
            </a:rPr>
            <a:t>Совокупные условия наличия баланса</a:t>
          </a:r>
          <a:endParaRPr lang="ru-RU" b="1" i="0" dirty="0">
            <a:solidFill>
              <a:schemeClr val="accent2"/>
            </a:solidFill>
            <a:latin typeface="Cambria" panose="02040503050406030204" pitchFamily="18" charset="0"/>
          </a:endParaRPr>
        </a:p>
      </dgm:t>
    </dgm:pt>
    <dgm:pt modelId="{54D68959-E7A9-46CB-9061-A36D28D53CF5}" type="parTrans" cxnId="{DECEA404-6F62-4D03-8E34-424575342529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63B5F5EE-6AD3-4928-B994-1EC04B768FEB}" type="sibTrans" cxnId="{DECEA404-6F62-4D03-8E34-424575342529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390D3D11-7C12-4D72-B0D7-905DBF1EB638}">
      <dgm:prSet phldrT="[Текст]"/>
      <dgm:spPr/>
      <dgm:t>
        <a:bodyPr anchor="ctr"/>
        <a:lstStyle/>
        <a:p>
          <a:pPr algn="just"/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Абонент использует полученную воду в составе выпускаемой им продукции, при производстве тепловой энергии, либо у абонента имеется 2 и более выпусков в централизованную систему водоотведения</a:t>
          </a:r>
          <a:endParaRPr lang="ru-RU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AF89CB26-31BC-4AAD-BBFC-A71E17BA1387}" type="parTrans" cxnId="{92166F2E-A1D6-4EFE-9986-41AE599B4C61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44E77A4E-21B0-44CC-BDA6-9776B4E8AC48}" type="sibTrans" cxnId="{92166F2E-A1D6-4EFE-9986-41AE599B4C61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8731CAD7-4B21-4554-B8C1-0EBFF8E27885}">
      <dgm:prSet/>
      <dgm:spPr/>
      <dgm:t>
        <a:bodyPr anchor="ctr"/>
        <a:lstStyle/>
        <a:p>
          <a:pPr algn="just"/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- Абонент </a:t>
          </a:r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совместно с организацией ВКХ установили факт отсутствия технической возможности установки прибора учета сточных вод, составив </a:t>
          </a:r>
          <a:r>
            <a:rPr lang="ru-RU" b="1" i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совместный </a:t>
          </a:r>
          <a:r>
            <a:rPr lang="ru-RU" b="1" i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акт, </a:t>
          </a:r>
          <a:endParaRPr lang="ru-RU" b="1" i="0" dirty="0" smtClean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  <a:p>
          <a:pPr algn="just"/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- Отсутствие у абонента обязанности установить прибор учета сточных вод</a:t>
          </a:r>
          <a:endParaRPr lang="ru-RU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E98CC9EC-AED4-49C8-86D6-ED2FBABA24F8}" type="parTrans" cxnId="{1A6FC911-3D2F-4C1B-8717-15EC5932C9F7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EF625CBA-026B-4C0D-AF55-823994429C9D}" type="sibTrans" cxnId="{1A6FC911-3D2F-4C1B-8717-15EC5932C9F7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66B6143E-2E25-4A5A-B8C3-96C5ABF4DB70}" type="pres">
      <dgm:prSet presAssocID="{BFC51E25-3B0A-4482-A87A-8ABA0C8595D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A7D0323-6C8B-4531-803B-ECD418DEAA50}" type="pres">
      <dgm:prSet presAssocID="{4E3F2657-C20D-4610-8525-A6FC9D263789}" presName="thickLine" presStyleLbl="alignNode1" presStyleIdx="0" presStyleCnt="1"/>
      <dgm:spPr/>
    </dgm:pt>
    <dgm:pt modelId="{18CA39B2-0ABC-4520-8799-910D9B643749}" type="pres">
      <dgm:prSet presAssocID="{4E3F2657-C20D-4610-8525-A6FC9D263789}" presName="horz1" presStyleCnt="0"/>
      <dgm:spPr/>
    </dgm:pt>
    <dgm:pt modelId="{4698829D-C681-423C-BEC6-86F9AD9AEE48}" type="pres">
      <dgm:prSet presAssocID="{4E3F2657-C20D-4610-8525-A6FC9D263789}" presName="tx1" presStyleLbl="revTx" presStyleIdx="0" presStyleCnt="3"/>
      <dgm:spPr/>
      <dgm:t>
        <a:bodyPr/>
        <a:lstStyle/>
        <a:p>
          <a:endParaRPr lang="ru-RU"/>
        </a:p>
      </dgm:t>
    </dgm:pt>
    <dgm:pt modelId="{FD99D880-5F4A-4284-B50E-39846555E217}" type="pres">
      <dgm:prSet presAssocID="{4E3F2657-C20D-4610-8525-A6FC9D263789}" presName="vert1" presStyleCnt="0"/>
      <dgm:spPr/>
    </dgm:pt>
    <dgm:pt modelId="{AB7B5702-E95D-4930-9894-E405EE4B40AF}" type="pres">
      <dgm:prSet presAssocID="{8731CAD7-4B21-4554-B8C1-0EBFF8E27885}" presName="vertSpace2a" presStyleCnt="0"/>
      <dgm:spPr/>
    </dgm:pt>
    <dgm:pt modelId="{175378A3-6E05-4F1D-A359-4E910E328D84}" type="pres">
      <dgm:prSet presAssocID="{8731CAD7-4B21-4554-B8C1-0EBFF8E27885}" presName="horz2" presStyleCnt="0"/>
      <dgm:spPr/>
    </dgm:pt>
    <dgm:pt modelId="{7047FAE6-067A-4075-BEB6-BA535B371FC8}" type="pres">
      <dgm:prSet presAssocID="{8731CAD7-4B21-4554-B8C1-0EBFF8E27885}" presName="horzSpace2" presStyleCnt="0"/>
      <dgm:spPr/>
    </dgm:pt>
    <dgm:pt modelId="{268F5616-4CEF-4693-9E38-2CD6C252F6EA}" type="pres">
      <dgm:prSet presAssocID="{8731CAD7-4B21-4554-B8C1-0EBFF8E27885}" presName="tx2" presStyleLbl="revTx" presStyleIdx="1" presStyleCnt="3"/>
      <dgm:spPr/>
      <dgm:t>
        <a:bodyPr/>
        <a:lstStyle/>
        <a:p>
          <a:endParaRPr lang="ru-RU"/>
        </a:p>
      </dgm:t>
    </dgm:pt>
    <dgm:pt modelId="{1F6B1CBC-AAA2-48B1-8F57-69A19BA3BD1F}" type="pres">
      <dgm:prSet presAssocID="{8731CAD7-4B21-4554-B8C1-0EBFF8E27885}" presName="vert2" presStyleCnt="0"/>
      <dgm:spPr/>
    </dgm:pt>
    <dgm:pt modelId="{B8533F0E-27FB-4828-9C1D-C83A391FF0A6}" type="pres">
      <dgm:prSet presAssocID="{8731CAD7-4B21-4554-B8C1-0EBFF8E27885}" presName="thinLine2b" presStyleLbl="callout" presStyleIdx="0" presStyleCnt="2"/>
      <dgm:spPr/>
    </dgm:pt>
    <dgm:pt modelId="{24F07AAC-F5A6-4945-A196-F9B103C83B67}" type="pres">
      <dgm:prSet presAssocID="{8731CAD7-4B21-4554-B8C1-0EBFF8E27885}" presName="vertSpace2b" presStyleCnt="0"/>
      <dgm:spPr/>
    </dgm:pt>
    <dgm:pt modelId="{220E1217-196D-46E9-B4A8-9ED2A1C4B61D}" type="pres">
      <dgm:prSet presAssocID="{390D3D11-7C12-4D72-B0D7-905DBF1EB638}" presName="horz2" presStyleCnt="0"/>
      <dgm:spPr/>
    </dgm:pt>
    <dgm:pt modelId="{D9A91AD8-1635-416E-8EBD-48F171549C2B}" type="pres">
      <dgm:prSet presAssocID="{390D3D11-7C12-4D72-B0D7-905DBF1EB638}" presName="horzSpace2" presStyleCnt="0"/>
      <dgm:spPr/>
    </dgm:pt>
    <dgm:pt modelId="{7CB602A6-DEB9-481E-816B-773FF436E5B6}" type="pres">
      <dgm:prSet presAssocID="{390D3D11-7C12-4D72-B0D7-905DBF1EB638}" presName="tx2" presStyleLbl="revTx" presStyleIdx="2" presStyleCnt="3"/>
      <dgm:spPr/>
      <dgm:t>
        <a:bodyPr/>
        <a:lstStyle/>
        <a:p>
          <a:endParaRPr lang="ru-RU"/>
        </a:p>
      </dgm:t>
    </dgm:pt>
    <dgm:pt modelId="{225074BC-072D-4EAA-A702-31270FE37409}" type="pres">
      <dgm:prSet presAssocID="{390D3D11-7C12-4D72-B0D7-905DBF1EB638}" presName="vert2" presStyleCnt="0"/>
      <dgm:spPr/>
    </dgm:pt>
    <dgm:pt modelId="{B899037C-F20D-4A16-8133-65F82AE3BE4B}" type="pres">
      <dgm:prSet presAssocID="{390D3D11-7C12-4D72-B0D7-905DBF1EB638}" presName="thinLine2b" presStyleLbl="callout" presStyleIdx="1" presStyleCnt="2"/>
      <dgm:spPr/>
    </dgm:pt>
    <dgm:pt modelId="{3E56A3F0-DF16-4992-90D5-9E2C5620CEFF}" type="pres">
      <dgm:prSet presAssocID="{390D3D11-7C12-4D72-B0D7-905DBF1EB638}" presName="vertSpace2b" presStyleCnt="0"/>
      <dgm:spPr/>
    </dgm:pt>
  </dgm:ptLst>
  <dgm:cxnLst>
    <dgm:cxn modelId="{1A6FC911-3D2F-4C1B-8717-15EC5932C9F7}" srcId="{4E3F2657-C20D-4610-8525-A6FC9D263789}" destId="{8731CAD7-4B21-4554-B8C1-0EBFF8E27885}" srcOrd="0" destOrd="0" parTransId="{E98CC9EC-AED4-49C8-86D6-ED2FBABA24F8}" sibTransId="{EF625CBA-026B-4C0D-AF55-823994429C9D}"/>
    <dgm:cxn modelId="{75B22EE5-D680-4873-8598-5612281C9AB2}" type="presOf" srcId="{8731CAD7-4B21-4554-B8C1-0EBFF8E27885}" destId="{268F5616-4CEF-4693-9E38-2CD6C252F6EA}" srcOrd="0" destOrd="0" presId="urn:microsoft.com/office/officeart/2008/layout/LinedList"/>
    <dgm:cxn modelId="{7B92D011-F0C2-4934-9EF2-A577543158DB}" type="presOf" srcId="{BFC51E25-3B0A-4482-A87A-8ABA0C8595DE}" destId="{66B6143E-2E25-4A5A-B8C3-96C5ABF4DB70}" srcOrd="0" destOrd="0" presId="urn:microsoft.com/office/officeart/2008/layout/LinedList"/>
    <dgm:cxn modelId="{92166F2E-A1D6-4EFE-9986-41AE599B4C61}" srcId="{4E3F2657-C20D-4610-8525-A6FC9D263789}" destId="{390D3D11-7C12-4D72-B0D7-905DBF1EB638}" srcOrd="1" destOrd="0" parTransId="{AF89CB26-31BC-4AAD-BBFC-A71E17BA1387}" sibTransId="{44E77A4E-21B0-44CC-BDA6-9776B4E8AC48}"/>
    <dgm:cxn modelId="{DECEA404-6F62-4D03-8E34-424575342529}" srcId="{BFC51E25-3B0A-4482-A87A-8ABA0C8595DE}" destId="{4E3F2657-C20D-4610-8525-A6FC9D263789}" srcOrd="0" destOrd="0" parTransId="{54D68959-E7A9-46CB-9061-A36D28D53CF5}" sibTransId="{63B5F5EE-6AD3-4928-B994-1EC04B768FEB}"/>
    <dgm:cxn modelId="{02CD0342-7930-4265-83B3-E5057F5CE985}" type="presOf" srcId="{390D3D11-7C12-4D72-B0D7-905DBF1EB638}" destId="{7CB602A6-DEB9-481E-816B-773FF436E5B6}" srcOrd="0" destOrd="0" presId="urn:microsoft.com/office/officeart/2008/layout/LinedList"/>
    <dgm:cxn modelId="{5D3C04CE-FB45-4CB9-A33E-4531FD3C15CA}" type="presOf" srcId="{4E3F2657-C20D-4610-8525-A6FC9D263789}" destId="{4698829D-C681-423C-BEC6-86F9AD9AEE48}" srcOrd="0" destOrd="0" presId="urn:microsoft.com/office/officeart/2008/layout/LinedList"/>
    <dgm:cxn modelId="{BBFB50E7-9BAC-465A-A060-DD159668E1AB}" type="presParOf" srcId="{66B6143E-2E25-4A5A-B8C3-96C5ABF4DB70}" destId="{9A7D0323-6C8B-4531-803B-ECD418DEAA50}" srcOrd="0" destOrd="0" presId="urn:microsoft.com/office/officeart/2008/layout/LinedList"/>
    <dgm:cxn modelId="{F7A18C9C-0582-463A-99D9-16F8F21A6894}" type="presParOf" srcId="{66B6143E-2E25-4A5A-B8C3-96C5ABF4DB70}" destId="{18CA39B2-0ABC-4520-8799-910D9B643749}" srcOrd="1" destOrd="0" presId="urn:microsoft.com/office/officeart/2008/layout/LinedList"/>
    <dgm:cxn modelId="{BBBE82D8-AAC7-4629-9EBB-6EBE4B3C2F91}" type="presParOf" srcId="{18CA39B2-0ABC-4520-8799-910D9B643749}" destId="{4698829D-C681-423C-BEC6-86F9AD9AEE48}" srcOrd="0" destOrd="0" presId="urn:microsoft.com/office/officeart/2008/layout/LinedList"/>
    <dgm:cxn modelId="{9CC31F3C-8B58-4DC6-8EA5-20FF3ADC3B08}" type="presParOf" srcId="{18CA39B2-0ABC-4520-8799-910D9B643749}" destId="{FD99D880-5F4A-4284-B50E-39846555E217}" srcOrd="1" destOrd="0" presId="urn:microsoft.com/office/officeart/2008/layout/LinedList"/>
    <dgm:cxn modelId="{DA7BEB63-ABF2-4B84-BB36-DD6CC8F7BA5B}" type="presParOf" srcId="{FD99D880-5F4A-4284-B50E-39846555E217}" destId="{AB7B5702-E95D-4930-9894-E405EE4B40AF}" srcOrd="0" destOrd="0" presId="urn:microsoft.com/office/officeart/2008/layout/LinedList"/>
    <dgm:cxn modelId="{281B636C-4235-4EF1-8689-41D1D5F0E164}" type="presParOf" srcId="{FD99D880-5F4A-4284-B50E-39846555E217}" destId="{175378A3-6E05-4F1D-A359-4E910E328D84}" srcOrd="1" destOrd="0" presId="urn:microsoft.com/office/officeart/2008/layout/LinedList"/>
    <dgm:cxn modelId="{21DBB8C9-E3AB-4664-922C-35F08A8413A3}" type="presParOf" srcId="{175378A3-6E05-4F1D-A359-4E910E328D84}" destId="{7047FAE6-067A-4075-BEB6-BA535B371FC8}" srcOrd="0" destOrd="0" presId="urn:microsoft.com/office/officeart/2008/layout/LinedList"/>
    <dgm:cxn modelId="{10E3E1FF-81D3-4272-B2CD-B8785A5A2C33}" type="presParOf" srcId="{175378A3-6E05-4F1D-A359-4E910E328D84}" destId="{268F5616-4CEF-4693-9E38-2CD6C252F6EA}" srcOrd="1" destOrd="0" presId="urn:microsoft.com/office/officeart/2008/layout/LinedList"/>
    <dgm:cxn modelId="{8B711CA7-FEA0-4B78-9640-B511631C746D}" type="presParOf" srcId="{175378A3-6E05-4F1D-A359-4E910E328D84}" destId="{1F6B1CBC-AAA2-48B1-8F57-69A19BA3BD1F}" srcOrd="2" destOrd="0" presId="urn:microsoft.com/office/officeart/2008/layout/LinedList"/>
    <dgm:cxn modelId="{B997A63E-240D-43A6-9583-E765970974E1}" type="presParOf" srcId="{FD99D880-5F4A-4284-B50E-39846555E217}" destId="{B8533F0E-27FB-4828-9C1D-C83A391FF0A6}" srcOrd="2" destOrd="0" presId="urn:microsoft.com/office/officeart/2008/layout/LinedList"/>
    <dgm:cxn modelId="{348B83D6-2B55-4404-BCE7-3ECE8C4E15C0}" type="presParOf" srcId="{FD99D880-5F4A-4284-B50E-39846555E217}" destId="{24F07AAC-F5A6-4945-A196-F9B103C83B67}" srcOrd="3" destOrd="0" presId="urn:microsoft.com/office/officeart/2008/layout/LinedList"/>
    <dgm:cxn modelId="{C946D554-5D77-4A2B-AB80-575ACE2EE3ED}" type="presParOf" srcId="{FD99D880-5F4A-4284-B50E-39846555E217}" destId="{220E1217-196D-46E9-B4A8-9ED2A1C4B61D}" srcOrd="4" destOrd="0" presId="urn:microsoft.com/office/officeart/2008/layout/LinedList"/>
    <dgm:cxn modelId="{A9BD197B-1065-4856-B57E-E051A8A3264C}" type="presParOf" srcId="{220E1217-196D-46E9-B4A8-9ED2A1C4B61D}" destId="{D9A91AD8-1635-416E-8EBD-48F171549C2B}" srcOrd="0" destOrd="0" presId="urn:microsoft.com/office/officeart/2008/layout/LinedList"/>
    <dgm:cxn modelId="{2DCEE798-5861-40C0-9814-0CEA9E49A7FC}" type="presParOf" srcId="{220E1217-196D-46E9-B4A8-9ED2A1C4B61D}" destId="{7CB602A6-DEB9-481E-816B-773FF436E5B6}" srcOrd="1" destOrd="0" presId="urn:microsoft.com/office/officeart/2008/layout/LinedList"/>
    <dgm:cxn modelId="{78CDFF6D-67EA-4C70-92E9-E66AA70BD15C}" type="presParOf" srcId="{220E1217-196D-46E9-B4A8-9ED2A1C4B61D}" destId="{225074BC-072D-4EAA-A702-31270FE37409}" srcOrd="2" destOrd="0" presId="urn:microsoft.com/office/officeart/2008/layout/LinedList"/>
    <dgm:cxn modelId="{4FBF43F0-2167-42E9-ABC7-5D74641D1B1E}" type="presParOf" srcId="{FD99D880-5F4A-4284-B50E-39846555E217}" destId="{B899037C-F20D-4A16-8133-65F82AE3BE4B}" srcOrd="5" destOrd="0" presId="urn:microsoft.com/office/officeart/2008/layout/LinedList"/>
    <dgm:cxn modelId="{D8527B14-C559-4C77-832D-17D7096DF9C7}" type="presParOf" srcId="{FD99D880-5F4A-4284-B50E-39846555E217}" destId="{3E56A3F0-DF16-4992-90D5-9E2C5620CEFF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C51E25-3B0A-4482-A87A-8ABA0C8595D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3F2657-C20D-4610-8525-A6FC9D263789}">
      <dgm:prSet phldrT="[Текст]"/>
      <dgm:spPr/>
      <dgm:t>
        <a:bodyPr anchor="ctr"/>
        <a:lstStyle/>
        <a:p>
          <a:pPr algn="ctr"/>
          <a:r>
            <a:rPr lang="ru-RU" b="1" i="0" dirty="0" smtClean="0">
              <a:solidFill>
                <a:schemeClr val="accent2"/>
              </a:solidFill>
              <a:latin typeface="Cambria" panose="02040503050406030204" pitchFamily="18" charset="0"/>
            </a:rPr>
            <a:t>Порядок согласования баланса</a:t>
          </a:r>
          <a:endParaRPr lang="ru-RU" b="1" i="0" dirty="0">
            <a:solidFill>
              <a:schemeClr val="accent2"/>
            </a:solidFill>
            <a:latin typeface="Cambria" panose="02040503050406030204" pitchFamily="18" charset="0"/>
          </a:endParaRPr>
        </a:p>
      </dgm:t>
    </dgm:pt>
    <dgm:pt modelId="{54D68959-E7A9-46CB-9061-A36D28D53CF5}" type="parTrans" cxnId="{DECEA404-6F62-4D03-8E34-424575342529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63B5F5EE-6AD3-4928-B994-1EC04B768FEB}" type="sibTrans" cxnId="{DECEA404-6F62-4D03-8E34-424575342529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390D3D11-7C12-4D72-B0D7-905DBF1EB638}">
      <dgm:prSet phldrT="[Текст]" custT="1"/>
      <dgm:spPr/>
      <dgm:t>
        <a:bodyPr anchor="ctr"/>
        <a:lstStyle/>
        <a:p>
          <a:pPr algn="just"/>
          <a:r>
            <a:rPr lang="ru-RU" sz="14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Организация ВКХ вправе </a:t>
          </a:r>
          <a:r>
            <a:rPr lang="ru-RU" sz="14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проверить </a:t>
          </a:r>
          <a:r>
            <a:rPr lang="ru-RU" sz="14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данные, указанные в балансе, путем измерения количества сточных воду переносными (временными) приборами учета</a:t>
          </a:r>
          <a:endParaRPr lang="ru-RU" sz="1400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AF89CB26-31BC-4AAD-BBFC-A71E17BA1387}" type="parTrans" cxnId="{92166F2E-A1D6-4EFE-9986-41AE599B4C61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44E77A4E-21B0-44CC-BDA6-9776B4E8AC48}" type="sibTrans" cxnId="{92166F2E-A1D6-4EFE-9986-41AE599B4C61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8731CAD7-4B21-4554-B8C1-0EBFF8E27885}">
      <dgm:prSet custT="1"/>
      <dgm:spPr/>
      <dgm:t>
        <a:bodyPr anchor="ctr"/>
        <a:lstStyle/>
        <a:p>
          <a:pPr algn="just"/>
          <a:r>
            <a:rPr lang="ru-RU" sz="14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Абонент предоставляет организации ВКХ документы, подтверждающие баланс</a:t>
          </a:r>
          <a:endParaRPr lang="ru-RU" sz="1400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E98CC9EC-AED4-49C8-86D6-ED2FBABA24F8}" type="parTrans" cxnId="{1A6FC911-3D2F-4C1B-8717-15EC5932C9F7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EF625CBA-026B-4C0D-AF55-823994429C9D}" type="sibTrans" cxnId="{1A6FC911-3D2F-4C1B-8717-15EC5932C9F7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9E5727A9-095B-43EE-8C53-1D3C071DF827}">
      <dgm:prSet phldrT="[Текст]" custT="1"/>
      <dgm:spPr/>
      <dgm:t>
        <a:bodyPr anchor="ctr"/>
        <a:lstStyle/>
        <a:p>
          <a:pPr algn="just"/>
          <a:r>
            <a:rPr lang="ru-RU" sz="13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Отказ в согласовании баланса: не предоставление абонентом документов, подтверждающих данные, указанных в балансе; несоответствие баланса документам, предоставленным для его подтверждения; выявление организацией ВКХ при проверке с использованием временного прибора учета сточных вод расхождения с данными, указанными в балансе абонентом, более, чем на 30%</a:t>
          </a:r>
          <a:endParaRPr lang="ru-RU" sz="1300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B20FB2EE-47D1-4332-AC8F-A7EA596B7708}" type="parTrans" cxnId="{59D4C9F2-AB1F-4445-8806-CC9A14102AB6}">
      <dgm:prSet/>
      <dgm:spPr/>
      <dgm:t>
        <a:bodyPr/>
        <a:lstStyle/>
        <a:p>
          <a:endParaRPr lang="ru-RU"/>
        </a:p>
      </dgm:t>
    </dgm:pt>
    <dgm:pt modelId="{711566CC-67C4-4E5B-B369-2D5E035E3570}" type="sibTrans" cxnId="{59D4C9F2-AB1F-4445-8806-CC9A14102AB6}">
      <dgm:prSet/>
      <dgm:spPr/>
      <dgm:t>
        <a:bodyPr/>
        <a:lstStyle/>
        <a:p>
          <a:endParaRPr lang="ru-RU"/>
        </a:p>
      </dgm:t>
    </dgm:pt>
    <dgm:pt modelId="{66B6143E-2E25-4A5A-B8C3-96C5ABF4DB70}" type="pres">
      <dgm:prSet presAssocID="{BFC51E25-3B0A-4482-A87A-8ABA0C8595D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A7D0323-6C8B-4531-803B-ECD418DEAA50}" type="pres">
      <dgm:prSet presAssocID="{4E3F2657-C20D-4610-8525-A6FC9D263789}" presName="thickLine" presStyleLbl="alignNode1" presStyleIdx="0" presStyleCnt="1"/>
      <dgm:spPr/>
    </dgm:pt>
    <dgm:pt modelId="{18CA39B2-0ABC-4520-8799-910D9B643749}" type="pres">
      <dgm:prSet presAssocID="{4E3F2657-C20D-4610-8525-A6FC9D263789}" presName="horz1" presStyleCnt="0"/>
      <dgm:spPr/>
    </dgm:pt>
    <dgm:pt modelId="{4698829D-C681-423C-BEC6-86F9AD9AEE48}" type="pres">
      <dgm:prSet presAssocID="{4E3F2657-C20D-4610-8525-A6FC9D263789}" presName="tx1" presStyleLbl="revTx" presStyleIdx="0" presStyleCnt="4"/>
      <dgm:spPr/>
      <dgm:t>
        <a:bodyPr/>
        <a:lstStyle/>
        <a:p>
          <a:endParaRPr lang="ru-RU"/>
        </a:p>
      </dgm:t>
    </dgm:pt>
    <dgm:pt modelId="{FD99D880-5F4A-4284-B50E-39846555E217}" type="pres">
      <dgm:prSet presAssocID="{4E3F2657-C20D-4610-8525-A6FC9D263789}" presName="vert1" presStyleCnt="0"/>
      <dgm:spPr/>
    </dgm:pt>
    <dgm:pt modelId="{AB7B5702-E95D-4930-9894-E405EE4B40AF}" type="pres">
      <dgm:prSet presAssocID="{8731CAD7-4B21-4554-B8C1-0EBFF8E27885}" presName="vertSpace2a" presStyleCnt="0"/>
      <dgm:spPr/>
    </dgm:pt>
    <dgm:pt modelId="{175378A3-6E05-4F1D-A359-4E910E328D84}" type="pres">
      <dgm:prSet presAssocID="{8731CAD7-4B21-4554-B8C1-0EBFF8E27885}" presName="horz2" presStyleCnt="0"/>
      <dgm:spPr/>
    </dgm:pt>
    <dgm:pt modelId="{7047FAE6-067A-4075-BEB6-BA535B371FC8}" type="pres">
      <dgm:prSet presAssocID="{8731CAD7-4B21-4554-B8C1-0EBFF8E27885}" presName="horzSpace2" presStyleCnt="0"/>
      <dgm:spPr/>
    </dgm:pt>
    <dgm:pt modelId="{268F5616-4CEF-4693-9E38-2CD6C252F6EA}" type="pres">
      <dgm:prSet presAssocID="{8731CAD7-4B21-4554-B8C1-0EBFF8E27885}" presName="tx2" presStyleLbl="revTx" presStyleIdx="1" presStyleCnt="4" custLinFactNeighborX="-504" custLinFactNeighborY="-2964"/>
      <dgm:spPr/>
      <dgm:t>
        <a:bodyPr/>
        <a:lstStyle/>
        <a:p>
          <a:endParaRPr lang="ru-RU"/>
        </a:p>
      </dgm:t>
    </dgm:pt>
    <dgm:pt modelId="{1F6B1CBC-AAA2-48B1-8F57-69A19BA3BD1F}" type="pres">
      <dgm:prSet presAssocID="{8731CAD7-4B21-4554-B8C1-0EBFF8E27885}" presName="vert2" presStyleCnt="0"/>
      <dgm:spPr/>
    </dgm:pt>
    <dgm:pt modelId="{B8533F0E-27FB-4828-9C1D-C83A391FF0A6}" type="pres">
      <dgm:prSet presAssocID="{8731CAD7-4B21-4554-B8C1-0EBFF8E27885}" presName="thinLine2b" presStyleLbl="callout" presStyleIdx="0" presStyleCnt="3" custLinFactY="-200000" custLinFactNeighborX="494" custLinFactNeighborY="-289860"/>
      <dgm:spPr/>
    </dgm:pt>
    <dgm:pt modelId="{24F07AAC-F5A6-4945-A196-F9B103C83B67}" type="pres">
      <dgm:prSet presAssocID="{8731CAD7-4B21-4554-B8C1-0EBFF8E27885}" presName="vertSpace2b" presStyleCnt="0"/>
      <dgm:spPr/>
    </dgm:pt>
    <dgm:pt modelId="{220E1217-196D-46E9-B4A8-9ED2A1C4B61D}" type="pres">
      <dgm:prSet presAssocID="{390D3D11-7C12-4D72-B0D7-905DBF1EB638}" presName="horz2" presStyleCnt="0"/>
      <dgm:spPr/>
    </dgm:pt>
    <dgm:pt modelId="{D9A91AD8-1635-416E-8EBD-48F171549C2B}" type="pres">
      <dgm:prSet presAssocID="{390D3D11-7C12-4D72-B0D7-905DBF1EB638}" presName="horzSpace2" presStyleCnt="0"/>
      <dgm:spPr/>
    </dgm:pt>
    <dgm:pt modelId="{7CB602A6-DEB9-481E-816B-773FF436E5B6}" type="pres">
      <dgm:prSet presAssocID="{390D3D11-7C12-4D72-B0D7-905DBF1EB638}" presName="tx2" presStyleLbl="revTx" presStyleIdx="2" presStyleCnt="4" custLinFactNeighborX="-836" custLinFactNeighborY="-20748"/>
      <dgm:spPr/>
      <dgm:t>
        <a:bodyPr/>
        <a:lstStyle/>
        <a:p>
          <a:endParaRPr lang="ru-RU"/>
        </a:p>
      </dgm:t>
    </dgm:pt>
    <dgm:pt modelId="{225074BC-072D-4EAA-A702-31270FE37409}" type="pres">
      <dgm:prSet presAssocID="{390D3D11-7C12-4D72-B0D7-905DBF1EB638}" presName="vert2" presStyleCnt="0"/>
      <dgm:spPr/>
    </dgm:pt>
    <dgm:pt modelId="{B899037C-F20D-4A16-8133-65F82AE3BE4B}" type="pres">
      <dgm:prSet presAssocID="{390D3D11-7C12-4D72-B0D7-905DBF1EB638}" presName="thinLine2b" presStyleLbl="callout" presStyleIdx="1" presStyleCnt="3" custLinFactY="-200000" custLinFactNeighborY="-200948"/>
      <dgm:spPr/>
    </dgm:pt>
    <dgm:pt modelId="{3E56A3F0-DF16-4992-90D5-9E2C5620CEFF}" type="pres">
      <dgm:prSet presAssocID="{390D3D11-7C12-4D72-B0D7-905DBF1EB638}" presName="vertSpace2b" presStyleCnt="0"/>
      <dgm:spPr/>
    </dgm:pt>
    <dgm:pt modelId="{D8451511-8BB7-43A6-AC55-3F378736BF30}" type="pres">
      <dgm:prSet presAssocID="{9E5727A9-095B-43EE-8C53-1D3C071DF827}" presName="horz2" presStyleCnt="0"/>
      <dgm:spPr/>
    </dgm:pt>
    <dgm:pt modelId="{283E9DAF-7D86-4E79-BEE8-6BBB6B3C5D70}" type="pres">
      <dgm:prSet presAssocID="{9E5727A9-095B-43EE-8C53-1D3C071DF827}" presName="horzSpace2" presStyleCnt="0"/>
      <dgm:spPr/>
    </dgm:pt>
    <dgm:pt modelId="{8BA6C27B-8E43-42A1-9AF8-D0B7D6544CAE}" type="pres">
      <dgm:prSet presAssocID="{9E5727A9-095B-43EE-8C53-1D3C071DF827}" presName="tx2" presStyleLbl="revTx" presStyleIdx="3" presStyleCnt="4" custLinFactNeighborY="-11856"/>
      <dgm:spPr/>
      <dgm:t>
        <a:bodyPr/>
        <a:lstStyle/>
        <a:p>
          <a:endParaRPr lang="ru-RU"/>
        </a:p>
      </dgm:t>
    </dgm:pt>
    <dgm:pt modelId="{B14B4DE5-6DBD-4B15-B312-4454D97E54AC}" type="pres">
      <dgm:prSet presAssocID="{9E5727A9-095B-43EE-8C53-1D3C071DF827}" presName="vert2" presStyleCnt="0"/>
      <dgm:spPr/>
    </dgm:pt>
    <dgm:pt modelId="{D5905104-4B7C-4155-847F-DE05F3445E46}" type="pres">
      <dgm:prSet presAssocID="{9E5727A9-095B-43EE-8C53-1D3C071DF827}" presName="thinLine2b" presStyleLbl="callout" presStyleIdx="2" presStyleCnt="3" custLinFactY="100000" custLinFactNeighborY="129501"/>
      <dgm:spPr/>
    </dgm:pt>
    <dgm:pt modelId="{A9DD8460-6F2C-4291-B3F5-29548FB3E282}" type="pres">
      <dgm:prSet presAssocID="{9E5727A9-095B-43EE-8C53-1D3C071DF827}" presName="vertSpace2b" presStyleCnt="0"/>
      <dgm:spPr/>
    </dgm:pt>
  </dgm:ptLst>
  <dgm:cxnLst>
    <dgm:cxn modelId="{E9E401ED-A2EE-4F64-A858-D214CBEC36AD}" type="presOf" srcId="{8731CAD7-4B21-4554-B8C1-0EBFF8E27885}" destId="{268F5616-4CEF-4693-9E38-2CD6C252F6EA}" srcOrd="0" destOrd="0" presId="urn:microsoft.com/office/officeart/2008/layout/LinedList"/>
    <dgm:cxn modelId="{DECEA404-6F62-4D03-8E34-424575342529}" srcId="{BFC51E25-3B0A-4482-A87A-8ABA0C8595DE}" destId="{4E3F2657-C20D-4610-8525-A6FC9D263789}" srcOrd="0" destOrd="0" parTransId="{54D68959-E7A9-46CB-9061-A36D28D53CF5}" sibTransId="{63B5F5EE-6AD3-4928-B994-1EC04B768FEB}"/>
    <dgm:cxn modelId="{A1BD3892-268C-4080-AA4A-8FB43CDE79E9}" type="presOf" srcId="{4E3F2657-C20D-4610-8525-A6FC9D263789}" destId="{4698829D-C681-423C-BEC6-86F9AD9AEE48}" srcOrd="0" destOrd="0" presId="urn:microsoft.com/office/officeart/2008/layout/LinedList"/>
    <dgm:cxn modelId="{59D4C9F2-AB1F-4445-8806-CC9A14102AB6}" srcId="{4E3F2657-C20D-4610-8525-A6FC9D263789}" destId="{9E5727A9-095B-43EE-8C53-1D3C071DF827}" srcOrd="2" destOrd="0" parTransId="{B20FB2EE-47D1-4332-AC8F-A7EA596B7708}" sibTransId="{711566CC-67C4-4E5B-B369-2D5E035E3570}"/>
    <dgm:cxn modelId="{7576FE04-F7B3-4A1B-BFFD-AACC9D558FA2}" type="presOf" srcId="{390D3D11-7C12-4D72-B0D7-905DBF1EB638}" destId="{7CB602A6-DEB9-481E-816B-773FF436E5B6}" srcOrd="0" destOrd="0" presId="urn:microsoft.com/office/officeart/2008/layout/LinedList"/>
    <dgm:cxn modelId="{1A6FC911-3D2F-4C1B-8717-15EC5932C9F7}" srcId="{4E3F2657-C20D-4610-8525-A6FC9D263789}" destId="{8731CAD7-4B21-4554-B8C1-0EBFF8E27885}" srcOrd="0" destOrd="0" parTransId="{E98CC9EC-AED4-49C8-86D6-ED2FBABA24F8}" sibTransId="{EF625CBA-026B-4C0D-AF55-823994429C9D}"/>
    <dgm:cxn modelId="{29A8D9C9-440D-4F39-9441-3E0CD6C5FE3C}" type="presOf" srcId="{9E5727A9-095B-43EE-8C53-1D3C071DF827}" destId="{8BA6C27B-8E43-42A1-9AF8-D0B7D6544CAE}" srcOrd="0" destOrd="0" presId="urn:microsoft.com/office/officeart/2008/layout/LinedList"/>
    <dgm:cxn modelId="{92166F2E-A1D6-4EFE-9986-41AE599B4C61}" srcId="{4E3F2657-C20D-4610-8525-A6FC9D263789}" destId="{390D3D11-7C12-4D72-B0D7-905DBF1EB638}" srcOrd="1" destOrd="0" parTransId="{AF89CB26-31BC-4AAD-BBFC-A71E17BA1387}" sibTransId="{44E77A4E-21B0-44CC-BDA6-9776B4E8AC48}"/>
    <dgm:cxn modelId="{9AF53915-627B-4CFD-8252-54BE59EB9A5A}" type="presOf" srcId="{BFC51E25-3B0A-4482-A87A-8ABA0C8595DE}" destId="{66B6143E-2E25-4A5A-B8C3-96C5ABF4DB70}" srcOrd="0" destOrd="0" presId="urn:microsoft.com/office/officeart/2008/layout/LinedList"/>
    <dgm:cxn modelId="{F8394C8C-4423-46FB-BDE7-CC30EBD2A27E}" type="presParOf" srcId="{66B6143E-2E25-4A5A-B8C3-96C5ABF4DB70}" destId="{9A7D0323-6C8B-4531-803B-ECD418DEAA50}" srcOrd="0" destOrd="0" presId="urn:microsoft.com/office/officeart/2008/layout/LinedList"/>
    <dgm:cxn modelId="{BB179938-3265-403E-B01E-3096A2B6824D}" type="presParOf" srcId="{66B6143E-2E25-4A5A-B8C3-96C5ABF4DB70}" destId="{18CA39B2-0ABC-4520-8799-910D9B643749}" srcOrd="1" destOrd="0" presId="urn:microsoft.com/office/officeart/2008/layout/LinedList"/>
    <dgm:cxn modelId="{2EFDAE9C-DFA4-49B9-89BB-561A77233F36}" type="presParOf" srcId="{18CA39B2-0ABC-4520-8799-910D9B643749}" destId="{4698829D-C681-423C-BEC6-86F9AD9AEE48}" srcOrd="0" destOrd="0" presId="urn:microsoft.com/office/officeart/2008/layout/LinedList"/>
    <dgm:cxn modelId="{DD2B0D39-FBDD-495B-80F6-48CA6AD0EE92}" type="presParOf" srcId="{18CA39B2-0ABC-4520-8799-910D9B643749}" destId="{FD99D880-5F4A-4284-B50E-39846555E217}" srcOrd="1" destOrd="0" presId="urn:microsoft.com/office/officeart/2008/layout/LinedList"/>
    <dgm:cxn modelId="{3BEC2259-9CAD-4E13-9F50-2ADF56E43C8F}" type="presParOf" srcId="{FD99D880-5F4A-4284-B50E-39846555E217}" destId="{AB7B5702-E95D-4930-9894-E405EE4B40AF}" srcOrd="0" destOrd="0" presId="urn:microsoft.com/office/officeart/2008/layout/LinedList"/>
    <dgm:cxn modelId="{E7A78623-4E1D-4C19-90B9-4F94583B48E1}" type="presParOf" srcId="{FD99D880-5F4A-4284-B50E-39846555E217}" destId="{175378A3-6E05-4F1D-A359-4E910E328D84}" srcOrd="1" destOrd="0" presId="urn:microsoft.com/office/officeart/2008/layout/LinedList"/>
    <dgm:cxn modelId="{3CFA03A3-03F9-42D0-B9DE-D21FAD005849}" type="presParOf" srcId="{175378A3-6E05-4F1D-A359-4E910E328D84}" destId="{7047FAE6-067A-4075-BEB6-BA535B371FC8}" srcOrd="0" destOrd="0" presId="urn:microsoft.com/office/officeart/2008/layout/LinedList"/>
    <dgm:cxn modelId="{897CBD62-9CA3-44D1-BBB4-E6FFECD78BED}" type="presParOf" srcId="{175378A3-6E05-4F1D-A359-4E910E328D84}" destId="{268F5616-4CEF-4693-9E38-2CD6C252F6EA}" srcOrd="1" destOrd="0" presId="urn:microsoft.com/office/officeart/2008/layout/LinedList"/>
    <dgm:cxn modelId="{673B3482-FA1C-4396-8F80-349DC74EF3F4}" type="presParOf" srcId="{175378A3-6E05-4F1D-A359-4E910E328D84}" destId="{1F6B1CBC-AAA2-48B1-8F57-69A19BA3BD1F}" srcOrd="2" destOrd="0" presId="urn:microsoft.com/office/officeart/2008/layout/LinedList"/>
    <dgm:cxn modelId="{77D23E03-67B3-442D-A2A0-CA8FBAC36DD7}" type="presParOf" srcId="{FD99D880-5F4A-4284-B50E-39846555E217}" destId="{B8533F0E-27FB-4828-9C1D-C83A391FF0A6}" srcOrd="2" destOrd="0" presId="urn:microsoft.com/office/officeart/2008/layout/LinedList"/>
    <dgm:cxn modelId="{79F601F2-418D-4E22-9ADA-CED1C64712A4}" type="presParOf" srcId="{FD99D880-5F4A-4284-B50E-39846555E217}" destId="{24F07AAC-F5A6-4945-A196-F9B103C83B67}" srcOrd="3" destOrd="0" presId="urn:microsoft.com/office/officeart/2008/layout/LinedList"/>
    <dgm:cxn modelId="{9901BA8A-FC9B-4CB0-BE3E-BA143A6008C0}" type="presParOf" srcId="{FD99D880-5F4A-4284-B50E-39846555E217}" destId="{220E1217-196D-46E9-B4A8-9ED2A1C4B61D}" srcOrd="4" destOrd="0" presId="urn:microsoft.com/office/officeart/2008/layout/LinedList"/>
    <dgm:cxn modelId="{A097FC5A-9DD0-4679-A622-38F328F9038A}" type="presParOf" srcId="{220E1217-196D-46E9-B4A8-9ED2A1C4B61D}" destId="{D9A91AD8-1635-416E-8EBD-48F171549C2B}" srcOrd="0" destOrd="0" presId="urn:microsoft.com/office/officeart/2008/layout/LinedList"/>
    <dgm:cxn modelId="{B21F6922-1DA2-4EFA-8566-EB0F6952A3DD}" type="presParOf" srcId="{220E1217-196D-46E9-B4A8-9ED2A1C4B61D}" destId="{7CB602A6-DEB9-481E-816B-773FF436E5B6}" srcOrd="1" destOrd="0" presId="urn:microsoft.com/office/officeart/2008/layout/LinedList"/>
    <dgm:cxn modelId="{02858E69-905D-47A2-A33E-1B2BCE2D7E66}" type="presParOf" srcId="{220E1217-196D-46E9-B4A8-9ED2A1C4B61D}" destId="{225074BC-072D-4EAA-A702-31270FE37409}" srcOrd="2" destOrd="0" presId="urn:microsoft.com/office/officeart/2008/layout/LinedList"/>
    <dgm:cxn modelId="{7FF4DA7B-1812-492F-BE3C-24E4B12A2489}" type="presParOf" srcId="{FD99D880-5F4A-4284-B50E-39846555E217}" destId="{B899037C-F20D-4A16-8133-65F82AE3BE4B}" srcOrd="5" destOrd="0" presId="urn:microsoft.com/office/officeart/2008/layout/LinedList"/>
    <dgm:cxn modelId="{46636960-F9BD-44DB-AC7A-667FE094AFBA}" type="presParOf" srcId="{FD99D880-5F4A-4284-B50E-39846555E217}" destId="{3E56A3F0-DF16-4992-90D5-9E2C5620CEFF}" srcOrd="6" destOrd="0" presId="urn:microsoft.com/office/officeart/2008/layout/LinedList"/>
    <dgm:cxn modelId="{914FDFCD-E1C4-41BD-B5A5-627A2F53AA5B}" type="presParOf" srcId="{FD99D880-5F4A-4284-B50E-39846555E217}" destId="{D8451511-8BB7-43A6-AC55-3F378736BF30}" srcOrd="7" destOrd="0" presId="urn:microsoft.com/office/officeart/2008/layout/LinedList"/>
    <dgm:cxn modelId="{4F66115B-6072-410B-8F55-5ABD3C286117}" type="presParOf" srcId="{D8451511-8BB7-43A6-AC55-3F378736BF30}" destId="{283E9DAF-7D86-4E79-BEE8-6BBB6B3C5D70}" srcOrd="0" destOrd="0" presId="urn:microsoft.com/office/officeart/2008/layout/LinedList"/>
    <dgm:cxn modelId="{EF8A0485-E979-4C95-AA08-524C2F367305}" type="presParOf" srcId="{D8451511-8BB7-43A6-AC55-3F378736BF30}" destId="{8BA6C27B-8E43-42A1-9AF8-D0B7D6544CAE}" srcOrd="1" destOrd="0" presId="urn:microsoft.com/office/officeart/2008/layout/LinedList"/>
    <dgm:cxn modelId="{E7101D7F-A0DC-4D7F-B284-AE236AA6A161}" type="presParOf" srcId="{D8451511-8BB7-43A6-AC55-3F378736BF30}" destId="{B14B4DE5-6DBD-4B15-B312-4454D97E54AC}" srcOrd="2" destOrd="0" presId="urn:microsoft.com/office/officeart/2008/layout/LinedList"/>
    <dgm:cxn modelId="{3A11790C-8A63-430B-A100-49C73A3EEC62}" type="presParOf" srcId="{FD99D880-5F4A-4284-B50E-39846555E217}" destId="{D5905104-4B7C-4155-847F-DE05F3445E46}" srcOrd="8" destOrd="0" presId="urn:microsoft.com/office/officeart/2008/layout/LinedList"/>
    <dgm:cxn modelId="{3CC96888-1692-4173-A7AB-8CDB0AD2E7E0}" type="presParOf" srcId="{FD99D880-5F4A-4284-B50E-39846555E217}" destId="{A9DD8460-6F2C-4291-B3F5-29548FB3E28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C51E25-3B0A-4482-A87A-8ABA0C8595D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3F2657-C20D-4610-8525-A6FC9D263789}">
      <dgm:prSet phldrT="[Текст]"/>
      <dgm:spPr/>
      <dgm:t>
        <a:bodyPr anchor="ctr"/>
        <a:lstStyle/>
        <a:p>
          <a:pPr algn="ctr"/>
          <a:r>
            <a:rPr lang="ru-RU" b="1" i="0" dirty="0" smtClean="0">
              <a:solidFill>
                <a:schemeClr val="accent2"/>
              </a:solidFill>
              <a:latin typeface="Cambria" panose="02040503050406030204" pitchFamily="18" charset="0"/>
            </a:rPr>
            <a:t>Срок действия баланса</a:t>
          </a:r>
          <a:endParaRPr lang="ru-RU" b="1" i="0" dirty="0">
            <a:solidFill>
              <a:schemeClr val="accent2"/>
            </a:solidFill>
            <a:latin typeface="Cambria" panose="02040503050406030204" pitchFamily="18" charset="0"/>
          </a:endParaRPr>
        </a:p>
      </dgm:t>
    </dgm:pt>
    <dgm:pt modelId="{54D68959-E7A9-46CB-9061-A36D28D53CF5}" type="parTrans" cxnId="{DECEA404-6F62-4D03-8E34-424575342529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63B5F5EE-6AD3-4928-B994-1EC04B768FEB}" type="sibTrans" cxnId="{DECEA404-6F62-4D03-8E34-424575342529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390D3D11-7C12-4D72-B0D7-905DBF1EB638}">
      <dgm:prSet phldrT="[Текст]" custT="1"/>
      <dgm:spPr/>
      <dgm:t>
        <a:bodyPr anchor="ctr"/>
        <a:lstStyle/>
        <a:p>
          <a:pPr algn="just"/>
          <a:r>
            <a:rPr lang="ru-RU" sz="14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П.23_3 Правил №776 предусматривает, что срок действия баланса водопотребления и водоотведения определяется соглашением между организацией ВКХ и абонентом, но не может превышать 5 лет</a:t>
          </a:r>
          <a:endParaRPr lang="ru-RU" sz="1400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AF89CB26-31BC-4AAD-BBFC-A71E17BA1387}" type="parTrans" cxnId="{92166F2E-A1D6-4EFE-9986-41AE599B4C61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44E77A4E-21B0-44CC-BDA6-9776B4E8AC48}" type="sibTrans" cxnId="{92166F2E-A1D6-4EFE-9986-41AE599B4C61}">
      <dgm:prSet/>
      <dgm:spPr/>
      <dgm:t>
        <a:bodyPr/>
        <a:lstStyle/>
        <a:p>
          <a:pPr algn="just"/>
          <a:endParaRPr lang="ru-RU" b="1" i="0">
            <a:latin typeface="Cambria" panose="02040503050406030204" pitchFamily="18" charset="0"/>
          </a:endParaRPr>
        </a:p>
      </dgm:t>
    </dgm:pt>
    <dgm:pt modelId="{66B6143E-2E25-4A5A-B8C3-96C5ABF4DB70}" type="pres">
      <dgm:prSet presAssocID="{BFC51E25-3B0A-4482-A87A-8ABA0C8595D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A7D0323-6C8B-4531-803B-ECD418DEAA50}" type="pres">
      <dgm:prSet presAssocID="{4E3F2657-C20D-4610-8525-A6FC9D263789}" presName="thickLine" presStyleLbl="alignNode1" presStyleIdx="0" presStyleCnt="1"/>
      <dgm:spPr/>
    </dgm:pt>
    <dgm:pt modelId="{18CA39B2-0ABC-4520-8799-910D9B643749}" type="pres">
      <dgm:prSet presAssocID="{4E3F2657-C20D-4610-8525-A6FC9D263789}" presName="horz1" presStyleCnt="0"/>
      <dgm:spPr/>
    </dgm:pt>
    <dgm:pt modelId="{4698829D-C681-423C-BEC6-86F9AD9AEE48}" type="pres">
      <dgm:prSet presAssocID="{4E3F2657-C20D-4610-8525-A6FC9D263789}" presName="tx1" presStyleLbl="revTx" presStyleIdx="0" presStyleCnt="2"/>
      <dgm:spPr/>
      <dgm:t>
        <a:bodyPr/>
        <a:lstStyle/>
        <a:p>
          <a:endParaRPr lang="ru-RU"/>
        </a:p>
      </dgm:t>
    </dgm:pt>
    <dgm:pt modelId="{FD99D880-5F4A-4284-B50E-39846555E217}" type="pres">
      <dgm:prSet presAssocID="{4E3F2657-C20D-4610-8525-A6FC9D263789}" presName="vert1" presStyleCnt="0"/>
      <dgm:spPr/>
    </dgm:pt>
    <dgm:pt modelId="{A1F7EEC1-9CB0-42EA-B603-D981FB665C06}" type="pres">
      <dgm:prSet presAssocID="{390D3D11-7C12-4D72-B0D7-905DBF1EB638}" presName="vertSpace2a" presStyleCnt="0"/>
      <dgm:spPr/>
    </dgm:pt>
    <dgm:pt modelId="{220E1217-196D-46E9-B4A8-9ED2A1C4B61D}" type="pres">
      <dgm:prSet presAssocID="{390D3D11-7C12-4D72-B0D7-905DBF1EB638}" presName="horz2" presStyleCnt="0"/>
      <dgm:spPr/>
    </dgm:pt>
    <dgm:pt modelId="{D9A91AD8-1635-416E-8EBD-48F171549C2B}" type="pres">
      <dgm:prSet presAssocID="{390D3D11-7C12-4D72-B0D7-905DBF1EB638}" presName="horzSpace2" presStyleCnt="0"/>
      <dgm:spPr/>
    </dgm:pt>
    <dgm:pt modelId="{7CB602A6-DEB9-481E-816B-773FF436E5B6}" type="pres">
      <dgm:prSet presAssocID="{390D3D11-7C12-4D72-B0D7-905DBF1EB638}" presName="tx2" presStyleLbl="revTx" presStyleIdx="1" presStyleCnt="2" custLinFactNeighborX="-836" custLinFactNeighborY="-20748"/>
      <dgm:spPr/>
      <dgm:t>
        <a:bodyPr/>
        <a:lstStyle/>
        <a:p>
          <a:endParaRPr lang="ru-RU"/>
        </a:p>
      </dgm:t>
    </dgm:pt>
    <dgm:pt modelId="{225074BC-072D-4EAA-A702-31270FE37409}" type="pres">
      <dgm:prSet presAssocID="{390D3D11-7C12-4D72-B0D7-905DBF1EB638}" presName="vert2" presStyleCnt="0"/>
      <dgm:spPr/>
    </dgm:pt>
    <dgm:pt modelId="{B899037C-F20D-4A16-8133-65F82AE3BE4B}" type="pres">
      <dgm:prSet presAssocID="{390D3D11-7C12-4D72-B0D7-905DBF1EB638}" presName="thinLine2b" presStyleLbl="callout" presStyleIdx="0" presStyleCnt="1" custLinFactY="-54746" custLinFactNeighborY="-100000"/>
      <dgm:spPr/>
    </dgm:pt>
    <dgm:pt modelId="{3E56A3F0-DF16-4992-90D5-9E2C5620CEFF}" type="pres">
      <dgm:prSet presAssocID="{390D3D11-7C12-4D72-B0D7-905DBF1EB638}" presName="vertSpace2b" presStyleCnt="0"/>
      <dgm:spPr/>
    </dgm:pt>
  </dgm:ptLst>
  <dgm:cxnLst>
    <dgm:cxn modelId="{92166F2E-A1D6-4EFE-9986-41AE599B4C61}" srcId="{4E3F2657-C20D-4610-8525-A6FC9D263789}" destId="{390D3D11-7C12-4D72-B0D7-905DBF1EB638}" srcOrd="0" destOrd="0" parTransId="{AF89CB26-31BC-4AAD-BBFC-A71E17BA1387}" sibTransId="{44E77A4E-21B0-44CC-BDA6-9776B4E8AC48}"/>
    <dgm:cxn modelId="{06D0B574-B922-4D31-A982-3BD2CE131B9F}" type="presOf" srcId="{4E3F2657-C20D-4610-8525-A6FC9D263789}" destId="{4698829D-C681-423C-BEC6-86F9AD9AEE48}" srcOrd="0" destOrd="0" presId="urn:microsoft.com/office/officeart/2008/layout/LinedList"/>
    <dgm:cxn modelId="{DECEA404-6F62-4D03-8E34-424575342529}" srcId="{BFC51E25-3B0A-4482-A87A-8ABA0C8595DE}" destId="{4E3F2657-C20D-4610-8525-A6FC9D263789}" srcOrd="0" destOrd="0" parTransId="{54D68959-E7A9-46CB-9061-A36D28D53CF5}" sibTransId="{63B5F5EE-6AD3-4928-B994-1EC04B768FEB}"/>
    <dgm:cxn modelId="{AA8D4591-22D0-4470-BFB2-87EA620D0615}" type="presOf" srcId="{390D3D11-7C12-4D72-B0D7-905DBF1EB638}" destId="{7CB602A6-DEB9-481E-816B-773FF436E5B6}" srcOrd="0" destOrd="0" presId="urn:microsoft.com/office/officeart/2008/layout/LinedList"/>
    <dgm:cxn modelId="{F7BC1EC1-1245-4B39-95DC-22632024F389}" type="presOf" srcId="{BFC51E25-3B0A-4482-A87A-8ABA0C8595DE}" destId="{66B6143E-2E25-4A5A-B8C3-96C5ABF4DB70}" srcOrd="0" destOrd="0" presId="urn:microsoft.com/office/officeart/2008/layout/LinedList"/>
    <dgm:cxn modelId="{F82079C0-B71E-4B12-8C7F-1973368835F8}" type="presParOf" srcId="{66B6143E-2E25-4A5A-B8C3-96C5ABF4DB70}" destId="{9A7D0323-6C8B-4531-803B-ECD418DEAA50}" srcOrd="0" destOrd="0" presId="urn:microsoft.com/office/officeart/2008/layout/LinedList"/>
    <dgm:cxn modelId="{1668DAB0-64BF-4D14-B265-10F73CEE1E9A}" type="presParOf" srcId="{66B6143E-2E25-4A5A-B8C3-96C5ABF4DB70}" destId="{18CA39B2-0ABC-4520-8799-910D9B643749}" srcOrd="1" destOrd="0" presId="urn:microsoft.com/office/officeart/2008/layout/LinedList"/>
    <dgm:cxn modelId="{0D0DE775-AEE9-4940-BF97-5F0365D52C58}" type="presParOf" srcId="{18CA39B2-0ABC-4520-8799-910D9B643749}" destId="{4698829D-C681-423C-BEC6-86F9AD9AEE48}" srcOrd="0" destOrd="0" presId="urn:microsoft.com/office/officeart/2008/layout/LinedList"/>
    <dgm:cxn modelId="{75FA25A6-1803-4BD5-AB57-3671CEEBAB0B}" type="presParOf" srcId="{18CA39B2-0ABC-4520-8799-910D9B643749}" destId="{FD99D880-5F4A-4284-B50E-39846555E217}" srcOrd="1" destOrd="0" presId="urn:microsoft.com/office/officeart/2008/layout/LinedList"/>
    <dgm:cxn modelId="{04767449-F59A-42A0-8A5D-D69FDAB07C82}" type="presParOf" srcId="{FD99D880-5F4A-4284-B50E-39846555E217}" destId="{A1F7EEC1-9CB0-42EA-B603-D981FB665C06}" srcOrd="0" destOrd="0" presId="urn:microsoft.com/office/officeart/2008/layout/LinedList"/>
    <dgm:cxn modelId="{F1269997-A1CE-43C5-8AC7-35B69FF60FF9}" type="presParOf" srcId="{FD99D880-5F4A-4284-B50E-39846555E217}" destId="{220E1217-196D-46E9-B4A8-9ED2A1C4B61D}" srcOrd="1" destOrd="0" presId="urn:microsoft.com/office/officeart/2008/layout/LinedList"/>
    <dgm:cxn modelId="{11CB88FC-1B16-4B28-8DA2-79DDD8EE0019}" type="presParOf" srcId="{220E1217-196D-46E9-B4A8-9ED2A1C4B61D}" destId="{D9A91AD8-1635-416E-8EBD-48F171549C2B}" srcOrd="0" destOrd="0" presId="urn:microsoft.com/office/officeart/2008/layout/LinedList"/>
    <dgm:cxn modelId="{D14CA7FB-24B8-436F-B74F-40D137301406}" type="presParOf" srcId="{220E1217-196D-46E9-B4A8-9ED2A1C4B61D}" destId="{7CB602A6-DEB9-481E-816B-773FF436E5B6}" srcOrd="1" destOrd="0" presId="urn:microsoft.com/office/officeart/2008/layout/LinedList"/>
    <dgm:cxn modelId="{E779AD73-B65C-4585-846A-7BB39607D1C4}" type="presParOf" srcId="{220E1217-196D-46E9-B4A8-9ED2A1C4B61D}" destId="{225074BC-072D-4EAA-A702-31270FE37409}" srcOrd="2" destOrd="0" presId="urn:microsoft.com/office/officeart/2008/layout/LinedList"/>
    <dgm:cxn modelId="{AAC7C24E-703E-4C88-9AD7-5641A6E9CB9C}" type="presParOf" srcId="{FD99D880-5F4A-4284-B50E-39846555E217}" destId="{B899037C-F20D-4A16-8133-65F82AE3BE4B}" srcOrd="2" destOrd="0" presId="urn:microsoft.com/office/officeart/2008/layout/LinedList"/>
    <dgm:cxn modelId="{BA8EE05C-017E-4E96-820C-F8A70AED0F12}" type="presParOf" srcId="{FD99D880-5F4A-4284-B50E-39846555E217}" destId="{3E56A3F0-DF16-4992-90D5-9E2C5620CEFF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DB03ADD-9DE3-41E5-B006-2E477F5B4B76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1E3EED-DB5E-4363-AB9E-FBAAB3321A7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Основные изменения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2D27899B-41EE-48CD-AD44-280A577EF354}" type="parTrans" cxnId="{C712A8E6-5DD9-47D7-942E-2ADC2FBCC19D}">
      <dgm:prSet/>
      <dgm:spPr/>
      <dgm:t>
        <a:bodyPr/>
        <a:lstStyle/>
        <a:p>
          <a:endParaRPr lang="ru-RU"/>
        </a:p>
      </dgm:t>
    </dgm:pt>
    <dgm:pt modelId="{9B15DE7A-77CB-478D-99C4-278CCE033009}" type="sibTrans" cxnId="{C712A8E6-5DD9-47D7-942E-2ADC2FBCC19D}">
      <dgm:prSet/>
      <dgm:spPr/>
      <dgm:t>
        <a:bodyPr/>
        <a:lstStyle/>
        <a:p>
          <a:endParaRPr lang="ru-RU"/>
        </a:p>
      </dgm:t>
    </dgm:pt>
    <dgm:pt modelId="{B4A2A270-04B0-42CD-B005-1137209FB23F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Последствия неоплаты услуг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18FE3AE6-0344-4C72-8BB8-C1A1EBF53E17}" type="parTrans" cxnId="{4589A74E-8F9E-432B-B969-153F0FB4A536}">
      <dgm:prSet/>
      <dgm:spPr/>
      <dgm:t>
        <a:bodyPr/>
        <a:lstStyle/>
        <a:p>
          <a:endParaRPr lang="ru-RU"/>
        </a:p>
      </dgm:t>
    </dgm:pt>
    <dgm:pt modelId="{290316B9-974A-477A-A831-052F89BE92E0}" type="sibTrans" cxnId="{4589A74E-8F9E-432B-B969-153F0FB4A536}">
      <dgm:prSet/>
      <dgm:spPr/>
      <dgm:t>
        <a:bodyPr/>
        <a:lstStyle/>
        <a:p>
          <a:endParaRPr lang="ru-RU"/>
        </a:p>
      </dgm:t>
    </dgm:pt>
    <dgm:pt modelId="{A46607F4-19D0-4E8C-B203-134E257871FA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Порядок оплаты холодного водоснабжения и водоотведения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0BC771E6-FCF2-43CC-9B3A-73C4AEA9392C}" type="parTrans" cxnId="{95A77F59-24E5-41AF-A887-25BE7153F044}">
      <dgm:prSet/>
      <dgm:spPr/>
      <dgm:t>
        <a:bodyPr/>
        <a:lstStyle/>
        <a:p>
          <a:endParaRPr lang="ru-RU"/>
        </a:p>
      </dgm:t>
    </dgm:pt>
    <dgm:pt modelId="{F30F695E-CCC5-4FFC-8086-CD104C01BBC4}" type="sibTrans" cxnId="{95A77F59-24E5-41AF-A887-25BE7153F044}">
      <dgm:prSet/>
      <dgm:spPr/>
      <dgm:t>
        <a:bodyPr/>
        <a:lstStyle/>
        <a:p>
          <a:endParaRPr lang="ru-RU"/>
        </a:p>
      </dgm:t>
    </dgm:pt>
    <dgm:pt modelId="{9B2C2D28-F663-49B3-80FE-378BD142877A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Обеспечение исполнения обязательств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07BBF4A3-E04F-4578-91A4-40CC1F562D2A}" type="parTrans" cxnId="{BC77E554-0D08-4DB8-9D8C-08C20B6EECAD}">
      <dgm:prSet/>
      <dgm:spPr/>
      <dgm:t>
        <a:bodyPr/>
        <a:lstStyle/>
        <a:p>
          <a:endParaRPr lang="ru-RU"/>
        </a:p>
      </dgm:t>
    </dgm:pt>
    <dgm:pt modelId="{3E1F0B5A-2DF1-45DE-89EE-BDFE3E7BD058}" type="sibTrans" cxnId="{BC77E554-0D08-4DB8-9D8C-08C20B6EECAD}">
      <dgm:prSet/>
      <dgm:spPr/>
      <dgm:t>
        <a:bodyPr/>
        <a:lstStyle/>
        <a:p>
          <a:endParaRPr lang="ru-RU"/>
        </a:p>
      </dgm:t>
    </dgm:pt>
    <dgm:pt modelId="{4FFA9183-4990-4C1A-B633-0078FBA67470}" type="pres">
      <dgm:prSet presAssocID="{0DB03ADD-9DE3-41E5-B006-2E477F5B4B76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4C40C08-1E16-42FE-A9EB-D8190F9CB7F4}" type="pres">
      <dgm:prSet presAssocID="{2C1E3EED-DB5E-4363-AB9E-FBAAB3321A7F}" presName="root" presStyleCnt="0">
        <dgm:presLayoutVars>
          <dgm:chMax/>
          <dgm:chPref val="4"/>
        </dgm:presLayoutVars>
      </dgm:prSet>
      <dgm:spPr/>
    </dgm:pt>
    <dgm:pt modelId="{5C13CBCF-1FCB-4B0B-8A66-3F0639EFED6D}" type="pres">
      <dgm:prSet presAssocID="{2C1E3EED-DB5E-4363-AB9E-FBAAB3321A7F}" presName="rootComposite" presStyleCnt="0">
        <dgm:presLayoutVars/>
      </dgm:prSet>
      <dgm:spPr/>
    </dgm:pt>
    <dgm:pt modelId="{0BA18F6C-84F0-4082-94AA-6103688ED2F4}" type="pres">
      <dgm:prSet presAssocID="{2C1E3EED-DB5E-4363-AB9E-FBAAB3321A7F}" presName="rootText" presStyleLbl="node0" presStyleIdx="0" presStyleCnt="1" custScaleX="133100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D0740A5D-3732-445C-BC1E-D35E6E11E79C}" type="pres">
      <dgm:prSet presAssocID="{2C1E3EED-DB5E-4363-AB9E-FBAAB3321A7F}" presName="childShape" presStyleCnt="0">
        <dgm:presLayoutVars>
          <dgm:chMax val="0"/>
          <dgm:chPref val="0"/>
        </dgm:presLayoutVars>
      </dgm:prSet>
      <dgm:spPr/>
    </dgm:pt>
    <dgm:pt modelId="{0E3F386A-07A4-40C3-8BCC-BB0E352D22FD}" type="pres">
      <dgm:prSet presAssocID="{A46607F4-19D0-4E8C-B203-134E257871FA}" presName="childComposite" presStyleCnt="0">
        <dgm:presLayoutVars>
          <dgm:chMax val="0"/>
          <dgm:chPref val="0"/>
        </dgm:presLayoutVars>
      </dgm:prSet>
      <dgm:spPr/>
    </dgm:pt>
    <dgm:pt modelId="{AA7599CB-2830-47CE-8229-1DE384712C14}" type="pres">
      <dgm:prSet presAssocID="{A46607F4-19D0-4E8C-B203-134E257871FA}" presName="Image" presStyleLbl="node1" presStyleIdx="0" presStyleCnt="3" custLinFactX="-39743" custLinFactNeighborX="-100000"/>
      <dgm:spPr/>
    </dgm:pt>
    <dgm:pt modelId="{F5B235F0-F443-4F1E-B251-29061CDD692E}" type="pres">
      <dgm:prSet presAssocID="{A46607F4-19D0-4E8C-B203-134E257871FA}" presName="childText" presStyleLbl="lnNode1" presStyleIdx="0" presStyleCnt="3" custScaleX="133100" custLinFactNeighborX="66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2E208-C90D-4BDA-AEBA-2686085907CD}" type="pres">
      <dgm:prSet presAssocID="{B4A2A270-04B0-42CD-B005-1137209FB23F}" presName="childComposite" presStyleCnt="0">
        <dgm:presLayoutVars>
          <dgm:chMax val="0"/>
          <dgm:chPref val="0"/>
        </dgm:presLayoutVars>
      </dgm:prSet>
      <dgm:spPr/>
    </dgm:pt>
    <dgm:pt modelId="{63167CBF-D234-4417-8F14-D1AFF8B5352A}" type="pres">
      <dgm:prSet presAssocID="{B4A2A270-04B0-42CD-B005-1137209FB23F}" presName="Image" presStyleLbl="node1" presStyleIdx="1" presStyleCnt="3" custLinFactX="-39743" custLinFactNeighborX="-100000"/>
      <dgm:spPr/>
    </dgm:pt>
    <dgm:pt modelId="{160BF56B-33D1-4E04-B546-0504721B5A36}" type="pres">
      <dgm:prSet presAssocID="{B4A2A270-04B0-42CD-B005-1137209FB23F}" presName="childText" presStyleLbl="lnNode1" presStyleIdx="1" presStyleCnt="3" custScaleX="133100" custLinFactNeighborX="66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309F1C-19AA-4A73-AB2A-6B51319D2127}" type="pres">
      <dgm:prSet presAssocID="{9B2C2D28-F663-49B3-80FE-378BD142877A}" presName="childComposite" presStyleCnt="0">
        <dgm:presLayoutVars>
          <dgm:chMax val="0"/>
          <dgm:chPref val="0"/>
        </dgm:presLayoutVars>
      </dgm:prSet>
      <dgm:spPr/>
    </dgm:pt>
    <dgm:pt modelId="{BF9242EC-B610-4D9C-A38D-BD331AC43A37}" type="pres">
      <dgm:prSet presAssocID="{9B2C2D28-F663-49B3-80FE-378BD142877A}" presName="Image" presStyleLbl="node1" presStyleIdx="2" presStyleCnt="3" custLinFactX="-39743" custLinFactNeighborX="-100000"/>
      <dgm:spPr/>
    </dgm:pt>
    <dgm:pt modelId="{67F3675E-079D-46EE-B313-394D2AED3DBF}" type="pres">
      <dgm:prSet presAssocID="{9B2C2D28-F663-49B3-80FE-378BD142877A}" presName="childText" presStyleLbl="lnNode1" presStyleIdx="2" presStyleCnt="3" custScaleX="133100" custLinFactNeighborX="66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91CE6F-CFAB-48F1-A7DA-E62EE3A70294}" type="presOf" srcId="{0DB03ADD-9DE3-41E5-B006-2E477F5B4B76}" destId="{4FFA9183-4990-4C1A-B633-0078FBA67470}" srcOrd="0" destOrd="0" presId="urn:microsoft.com/office/officeart/2008/layout/PictureAccentList"/>
    <dgm:cxn modelId="{98B73692-2306-4D93-A02E-A707B9D053BC}" type="presOf" srcId="{9B2C2D28-F663-49B3-80FE-378BD142877A}" destId="{67F3675E-079D-46EE-B313-394D2AED3DBF}" srcOrd="0" destOrd="0" presId="urn:microsoft.com/office/officeart/2008/layout/PictureAccentList"/>
    <dgm:cxn modelId="{E3E723C4-6844-4BCF-9702-F7F2D22F477A}" type="presOf" srcId="{2C1E3EED-DB5E-4363-AB9E-FBAAB3321A7F}" destId="{0BA18F6C-84F0-4082-94AA-6103688ED2F4}" srcOrd="0" destOrd="0" presId="urn:microsoft.com/office/officeart/2008/layout/PictureAccentList"/>
    <dgm:cxn modelId="{4589A74E-8F9E-432B-B969-153F0FB4A536}" srcId="{2C1E3EED-DB5E-4363-AB9E-FBAAB3321A7F}" destId="{B4A2A270-04B0-42CD-B005-1137209FB23F}" srcOrd="1" destOrd="0" parTransId="{18FE3AE6-0344-4C72-8BB8-C1A1EBF53E17}" sibTransId="{290316B9-974A-477A-A831-052F89BE92E0}"/>
    <dgm:cxn modelId="{BC77E554-0D08-4DB8-9D8C-08C20B6EECAD}" srcId="{2C1E3EED-DB5E-4363-AB9E-FBAAB3321A7F}" destId="{9B2C2D28-F663-49B3-80FE-378BD142877A}" srcOrd="2" destOrd="0" parTransId="{07BBF4A3-E04F-4578-91A4-40CC1F562D2A}" sibTransId="{3E1F0B5A-2DF1-45DE-89EE-BDFE3E7BD058}"/>
    <dgm:cxn modelId="{C712A8E6-5DD9-47D7-942E-2ADC2FBCC19D}" srcId="{0DB03ADD-9DE3-41E5-B006-2E477F5B4B76}" destId="{2C1E3EED-DB5E-4363-AB9E-FBAAB3321A7F}" srcOrd="0" destOrd="0" parTransId="{2D27899B-41EE-48CD-AD44-280A577EF354}" sibTransId="{9B15DE7A-77CB-478D-99C4-278CCE033009}"/>
    <dgm:cxn modelId="{367B464B-E18F-4FEA-B878-32EAEDAA6185}" type="presOf" srcId="{B4A2A270-04B0-42CD-B005-1137209FB23F}" destId="{160BF56B-33D1-4E04-B546-0504721B5A36}" srcOrd="0" destOrd="0" presId="urn:microsoft.com/office/officeart/2008/layout/PictureAccentList"/>
    <dgm:cxn modelId="{95A77F59-24E5-41AF-A887-25BE7153F044}" srcId="{2C1E3EED-DB5E-4363-AB9E-FBAAB3321A7F}" destId="{A46607F4-19D0-4E8C-B203-134E257871FA}" srcOrd="0" destOrd="0" parTransId="{0BC771E6-FCF2-43CC-9B3A-73C4AEA9392C}" sibTransId="{F30F695E-CCC5-4FFC-8086-CD104C01BBC4}"/>
    <dgm:cxn modelId="{5570A816-4D2F-41E0-9D45-D0CBE11BB081}" type="presOf" srcId="{A46607F4-19D0-4E8C-B203-134E257871FA}" destId="{F5B235F0-F443-4F1E-B251-29061CDD692E}" srcOrd="0" destOrd="0" presId="urn:microsoft.com/office/officeart/2008/layout/PictureAccentList"/>
    <dgm:cxn modelId="{BCB2BA98-A5D7-42FD-B2E4-31527E4F8671}" type="presParOf" srcId="{4FFA9183-4990-4C1A-B633-0078FBA67470}" destId="{04C40C08-1E16-42FE-A9EB-D8190F9CB7F4}" srcOrd="0" destOrd="0" presId="urn:microsoft.com/office/officeart/2008/layout/PictureAccentList"/>
    <dgm:cxn modelId="{70779D2B-78C8-49C0-BD84-3F5BD2BB1E2C}" type="presParOf" srcId="{04C40C08-1E16-42FE-A9EB-D8190F9CB7F4}" destId="{5C13CBCF-1FCB-4B0B-8A66-3F0639EFED6D}" srcOrd="0" destOrd="0" presId="urn:microsoft.com/office/officeart/2008/layout/PictureAccentList"/>
    <dgm:cxn modelId="{FE3C51E6-73D0-432C-AE49-F516CFE3E5F6}" type="presParOf" srcId="{5C13CBCF-1FCB-4B0B-8A66-3F0639EFED6D}" destId="{0BA18F6C-84F0-4082-94AA-6103688ED2F4}" srcOrd="0" destOrd="0" presId="urn:microsoft.com/office/officeart/2008/layout/PictureAccentList"/>
    <dgm:cxn modelId="{171F7C80-E5FC-4E69-82F8-94C019AE3FDA}" type="presParOf" srcId="{04C40C08-1E16-42FE-A9EB-D8190F9CB7F4}" destId="{D0740A5D-3732-445C-BC1E-D35E6E11E79C}" srcOrd="1" destOrd="0" presId="urn:microsoft.com/office/officeart/2008/layout/PictureAccentList"/>
    <dgm:cxn modelId="{5EA7EDD6-1936-41CF-8F89-8419EFEE1A0C}" type="presParOf" srcId="{D0740A5D-3732-445C-BC1E-D35E6E11E79C}" destId="{0E3F386A-07A4-40C3-8BCC-BB0E352D22FD}" srcOrd="0" destOrd="0" presId="urn:microsoft.com/office/officeart/2008/layout/PictureAccentList"/>
    <dgm:cxn modelId="{ECD5CCE5-F87E-4C30-8F29-7E31C4C74341}" type="presParOf" srcId="{0E3F386A-07A4-40C3-8BCC-BB0E352D22FD}" destId="{AA7599CB-2830-47CE-8229-1DE384712C14}" srcOrd="0" destOrd="0" presId="urn:microsoft.com/office/officeart/2008/layout/PictureAccentList"/>
    <dgm:cxn modelId="{6196F2F3-A155-4A08-A7E6-87222AD0D74A}" type="presParOf" srcId="{0E3F386A-07A4-40C3-8BCC-BB0E352D22FD}" destId="{F5B235F0-F443-4F1E-B251-29061CDD692E}" srcOrd="1" destOrd="0" presId="urn:microsoft.com/office/officeart/2008/layout/PictureAccentList"/>
    <dgm:cxn modelId="{06F01BF1-8B5D-4F67-9B89-60D5F68F172C}" type="presParOf" srcId="{D0740A5D-3732-445C-BC1E-D35E6E11E79C}" destId="{2252E208-C90D-4BDA-AEBA-2686085907CD}" srcOrd="1" destOrd="0" presId="urn:microsoft.com/office/officeart/2008/layout/PictureAccentList"/>
    <dgm:cxn modelId="{FF42545E-1C82-4797-B080-87AE3872A6B1}" type="presParOf" srcId="{2252E208-C90D-4BDA-AEBA-2686085907CD}" destId="{63167CBF-D234-4417-8F14-D1AFF8B5352A}" srcOrd="0" destOrd="0" presId="urn:microsoft.com/office/officeart/2008/layout/PictureAccentList"/>
    <dgm:cxn modelId="{1562954E-50A6-4269-9A80-6B23258AE510}" type="presParOf" srcId="{2252E208-C90D-4BDA-AEBA-2686085907CD}" destId="{160BF56B-33D1-4E04-B546-0504721B5A36}" srcOrd="1" destOrd="0" presId="urn:microsoft.com/office/officeart/2008/layout/PictureAccentList"/>
    <dgm:cxn modelId="{4B8186D6-A755-4C50-AE08-1BD0DACED9D5}" type="presParOf" srcId="{D0740A5D-3732-445C-BC1E-D35E6E11E79C}" destId="{7B309F1C-19AA-4A73-AB2A-6B51319D2127}" srcOrd="2" destOrd="0" presId="urn:microsoft.com/office/officeart/2008/layout/PictureAccentList"/>
    <dgm:cxn modelId="{75637619-B9EB-4D8F-8F50-F3FB74C643CF}" type="presParOf" srcId="{7B309F1C-19AA-4A73-AB2A-6B51319D2127}" destId="{BF9242EC-B610-4D9C-A38D-BD331AC43A37}" srcOrd="0" destOrd="0" presId="urn:microsoft.com/office/officeart/2008/layout/PictureAccentList"/>
    <dgm:cxn modelId="{E0D6D999-C653-4038-8511-DC8648BF8C92}" type="presParOf" srcId="{7B309F1C-19AA-4A73-AB2A-6B51319D2127}" destId="{67F3675E-079D-46EE-B313-394D2AED3DBF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4D35B27-4842-4A9B-B8AE-1F172E5A05B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D66150-09E8-4D04-A26A-20D592A66F9C}">
      <dgm:prSet phldrT="[Текст]"/>
      <dgm:spPr/>
      <dgm:t>
        <a:bodyPr anchor="ctr"/>
        <a:lstStyle/>
        <a:p>
          <a:pPr algn="ctr"/>
          <a:r>
            <a:rPr lang="ru-RU" b="1" i="0" dirty="0" smtClean="0">
              <a:solidFill>
                <a:schemeClr val="accent2"/>
              </a:solidFill>
              <a:latin typeface="Cambria" panose="02040503050406030204" pitchFamily="18" charset="0"/>
            </a:rPr>
            <a:t>Введение авансовых платежей</a:t>
          </a:r>
          <a:endParaRPr lang="ru-RU" b="1" i="0" dirty="0">
            <a:solidFill>
              <a:schemeClr val="accent2"/>
            </a:solidFill>
            <a:latin typeface="Cambria" panose="02040503050406030204" pitchFamily="18" charset="0"/>
          </a:endParaRPr>
        </a:p>
      </dgm:t>
    </dgm:pt>
    <dgm:pt modelId="{80BE2808-C115-4715-8AD7-3D4544A5494F}" type="parTrans" cxnId="{5EAFD328-1703-4996-96D4-A2FC9735D414}">
      <dgm:prSet/>
      <dgm:spPr/>
      <dgm:t>
        <a:bodyPr/>
        <a:lstStyle/>
        <a:p>
          <a:endParaRPr lang="ru-RU"/>
        </a:p>
      </dgm:t>
    </dgm:pt>
    <dgm:pt modelId="{E90CE33B-7880-4F7C-82FB-FB49B13DD233}" type="sibTrans" cxnId="{5EAFD328-1703-4996-96D4-A2FC9735D414}">
      <dgm:prSet/>
      <dgm:spPr/>
      <dgm:t>
        <a:bodyPr/>
        <a:lstStyle/>
        <a:p>
          <a:endParaRPr lang="ru-RU"/>
        </a:p>
      </dgm:t>
    </dgm:pt>
    <dgm:pt modelId="{0D59531A-2984-40FC-8B6C-810410523D4C}">
      <dgm:prSet phldrT="[Текст]"/>
      <dgm:spPr/>
      <dgm:t>
        <a:bodyPr anchor="ctr"/>
        <a:lstStyle/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Пункт 28 Правил №644 действует с 01.01.2017</a:t>
          </a:r>
        </a:p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(пункт 7 типового договора холодного водоснабжения и водоотведения)</a:t>
          </a:r>
          <a:endParaRPr lang="ru-RU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2A4CADBD-68A2-4D61-B14B-B7C2064B8EE1}" type="parTrans" cxnId="{535C6066-FCF9-45FB-BCAF-A3FA363C0C7E}">
      <dgm:prSet/>
      <dgm:spPr/>
      <dgm:t>
        <a:bodyPr/>
        <a:lstStyle/>
        <a:p>
          <a:endParaRPr lang="ru-RU"/>
        </a:p>
      </dgm:t>
    </dgm:pt>
    <dgm:pt modelId="{E4C5D3C5-2CBE-4A68-9787-3F7B9EB7A15A}" type="sibTrans" cxnId="{535C6066-FCF9-45FB-BCAF-A3FA363C0C7E}">
      <dgm:prSet/>
      <dgm:spPr/>
      <dgm:t>
        <a:bodyPr/>
        <a:lstStyle/>
        <a:p>
          <a:endParaRPr lang="ru-RU"/>
        </a:p>
      </dgm:t>
    </dgm:pt>
    <dgm:pt modelId="{CCFDB601-3E78-4F88-A09B-4E2FB7576185}">
      <dgm:prSet phldrT="[Текст]"/>
      <dgm:spPr/>
      <dgm:t>
        <a:bodyPr anchor="ctr"/>
        <a:lstStyle/>
        <a:p>
          <a:r>
            <a:rPr lang="ru-RU" b="1" i="0" u="sng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Промежуточный платеж</a:t>
          </a:r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: 50 % стоимости услуг за предыдущий месяц вносится до 18-го числа текущего месяца </a:t>
          </a:r>
          <a:endParaRPr lang="ru-RU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9A86BA56-DBC3-46DD-97D0-45062AC89CE6}" type="parTrans" cxnId="{1B34A480-290D-4FA9-9397-EEC7A1D3DDEB}">
      <dgm:prSet/>
      <dgm:spPr/>
      <dgm:t>
        <a:bodyPr/>
        <a:lstStyle/>
        <a:p>
          <a:endParaRPr lang="ru-RU"/>
        </a:p>
      </dgm:t>
    </dgm:pt>
    <dgm:pt modelId="{2561A552-3364-483B-8FEB-DD7BE568F815}" type="sibTrans" cxnId="{1B34A480-290D-4FA9-9397-EEC7A1D3DDEB}">
      <dgm:prSet/>
      <dgm:spPr/>
      <dgm:t>
        <a:bodyPr/>
        <a:lstStyle/>
        <a:p>
          <a:endParaRPr lang="ru-RU"/>
        </a:p>
      </dgm:t>
    </dgm:pt>
    <dgm:pt modelId="{DDDD6736-FF0D-4E9D-A959-5D68C1ED5BA4}">
      <dgm:prSet phldrT="[Текст]"/>
      <dgm:spPr/>
      <dgm:t>
        <a:bodyPr anchor="ctr"/>
        <a:lstStyle/>
        <a:p>
          <a:r>
            <a:rPr lang="ru-RU" b="1" i="0" u="sng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Окончательный платеж</a:t>
          </a:r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: до 10-го числа месяца, следующего за расчетным</a:t>
          </a:r>
          <a:endParaRPr lang="ru-RU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9077B283-D553-4B6D-8E12-68B08FB6EFF7}" type="parTrans" cxnId="{93F11B9D-614E-478F-BEA6-B685854F5EFE}">
      <dgm:prSet/>
      <dgm:spPr/>
      <dgm:t>
        <a:bodyPr/>
        <a:lstStyle/>
        <a:p>
          <a:endParaRPr lang="ru-RU"/>
        </a:p>
      </dgm:t>
    </dgm:pt>
    <dgm:pt modelId="{3078650C-ADD0-4123-9D95-2031966EFBE7}" type="sibTrans" cxnId="{93F11B9D-614E-478F-BEA6-B685854F5EFE}">
      <dgm:prSet/>
      <dgm:spPr/>
      <dgm:t>
        <a:bodyPr/>
        <a:lstStyle/>
        <a:p>
          <a:endParaRPr lang="ru-RU"/>
        </a:p>
      </dgm:t>
    </dgm:pt>
    <dgm:pt modelId="{89154515-A899-4664-A719-5ED156A4AD3C}">
      <dgm:prSet phldrT="[Текст]"/>
      <dgm:spPr/>
      <dgm:t>
        <a:bodyPr anchor="ctr"/>
        <a:lstStyle/>
        <a:p>
          <a:r>
            <a:rPr lang="ru-RU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Если объем фактического потребления холодной воды и (или) сброшенных сточных вод за истекший месяц меньше объема, за который абонентом была произведена оплата, излишне уплаченная сумма засчитывается в счет последующего платежа за следующий месяц</a:t>
          </a:r>
          <a:endParaRPr lang="ru-RU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D32E2E6A-4C5D-4B87-9FFE-1352E28BA0F8}" type="parTrans" cxnId="{7BCE6FC9-F937-4835-98EC-8F13296281A2}">
      <dgm:prSet/>
      <dgm:spPr/>
      <dgm:t>
        <a:bodyPr/>
        <a:lstStyle/>
        <a:p>
          <a:endParaRPr lang="ru-RU"/>
        </a:p>
      </dgm:t>
    </dgm:pt>
    <dgm:pt modelId="{AACA7434-5CA6-4EF6-867D-1E383D7A31AC}" type="sibTrans" cxnId="{7BCE6FC9-F937-4835-98EC-8F13296281A2}">
      <dgm:prSet/>
      <dgm:spPr/>
      <dgm:t>
        <a:bodyPr/>
        <a:lstStyle/>
        <a:p>
          <a:endParaRPr lang="ru-RU"/>
        </a:p>
      </dgm:t>
    </dgm:pt>
    <dgm:pt modelId="{E8DA5E5E-F0A4-4BF9-B077-9CB8B6A314D6}" type="pres">
      <dgm:prSet presAssocID="{44D35B27-4842-4A9B-B8AE-1F172E5A05B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665684D-9062-4B41-B108-243F9B8CCF4F}" type="pres">
      <dgm:prSet presAssocID="{43D66150-09E8-4D04-A26A-20D592A66F9C}" presName="thickLine" presStyleLbl="alignNode1" presStyleIdx="0" presStyleCnt="1"/>
      <dgm:spPr/>
    </dgm:pt>
    <dgm:pt modelId="{C8D8290C-DAA5-4DB4-A7CB-B2BB0A0E85C4}" type="pres">
      <dgm:prSet presAssocID="{43D66150-09E8-4D04-A26A-20D592A66F9C}" presName="horz1" presStyleCnt="0"/>
      <dgm:spPr/>
    </dgm:pt>
    <dgm:pt modelId="{47956875-1FC4-4329-91B9-F2926F256D54}" type="pres">
      <dgm:prSet presAssocID="{43D66150-09E8-4D04-A26A-20D592A66F9C}" presName="tx1" presStyleLbl="revTx" presStyleIdx="0" presStyleCnt="5"/>
      <dgm:spPr/>
      <dgm:t>
        <a:bodyPr/>
        <a:lstStyle/>
        <a:p>
          <a:endParaRPr lang="ru-RU"/>
        </a:p>
      </dgm:t>
    </dgm:pt>
    <dgm:pt modelId="{D22DEA40-197A-44D3-BCDA-08407F2DDC15}" type="pres">
      <dgm:prSet presAssocID="{43D66150-09E8-4D04-A26A-20D592A66F9C}" presName="vert1" presStyleCnt="0"/>
      <dgm:spPr/>
    </dgm:pt>
    <dgm:pt modelId="{B68C1F59-F7DE-4218-930D-E1E183E2A29A}" type="pres">
      <dgm:prSet presAssocID="{0D59531A-2984-40FC-8B6C-810410523D4C}" presName="vertSpace2a" presStyleCnt="0"/>
      <dgm:spPr/>
    </dgm:pt>
    <dgm:pt modelId="{5C1A342E-C927-467D-A2B3-DC160186DE4B}" type="pres">
      <dgm:prSet presAssocID="{0D59531A-2984-40FC-8B6C-810410523D4C}" presName="horz2" presStyleCnt="0"/>
      <dgm:spPr/>
    </dgm:pt>
    <dgm:pt modelId="{F2A0548D-FA99-4713-A439-BFAC60738264}" type="pres">
      <dgm:prSet presAssocID="{0D59531A-2984-40FC-8B6C-810410523D4C}" presName="horzSpace2" presStyleCnt="0"/>
      <dgm:spPr/>
    </dgm:pt>
    <dgm:pt modelId="{9A629B15-46E2-429A-BCD8-911E6B7CC742}" type="pres">
      <dgm:prSet presAssocID="{0D59531A-2984-40FC-8B6C-810410523D4C}" presName="tx2" presStyleLbl="revTx" presStyleIdx="1" presStyleCnt="5"/>
      <dgm:spPr/>
      <dgm:t>
        <a:bodyPr/>
        <a:lstStyle/>
        <a:p>
          <a:endParaRPr lang="ru-RU"/>
        </a:p>
      </dgm:t>
    </dgm:pt>
    <dgm:pt modelId="{6A3D532E-7A5F-4EE6-8510-7DDEEB1D4047}" type="pres">
      <dgm:prSet presAssocID="{0D59531A-2984-40FC-8B6C-810410523D4C}" presName="vert2" presStyleCnt="0"/>
      <dgm:spPr/>
    </dgm:pt>
    <dgm:pt modelId="{49285A78-2550-49EA-956D-B098A401BDDE}" type="pres">
      <dgm:prSet presAssocID="{0D59531A-2984-40FC-8B6C-810410523D4C}" presName="thinLine2b" presStyleLbl="callout" presStyleIdx="0" presStyleCnt="4"/>
      <dgm:spPr/>
    </dgm:pt>
    <dgm:pt modelId="{CE558C1B-55FC-420F-B512-D661BBADEA10}" type="pres">
      <dgm:prSet presAssocID="{0D59531A-2984-40FC-8B6C-810410523D4C}" presName="vertSpace2b" presStyleCnt="0"/>
      <dgm:spPr/>
    </dgm:pt>
    <dgm:pt modelId="{8D0D54F2-3C52-4E27-8C87-7B02EA5803B8}" type="pres">
      <dgm:prSet presAssocID="{CCFDB601-3E78-4F88-A09B-4E2FB7576185}" presName="horz2" presStyleCnt="0"/>
      <dgm:spPr/>
    </dgm:pt>
    <dgm:pt modelId="{5151F0EA-251D-46F7-BD72-699C18AE1C2B}" type="pres">
      <dgm:prSet presAssocID="{CCFDB601-3E78-4F88-A09B-4E2FB7576185}" presName="horzSpace2" presStyleCnt="0"/>
      <dgm:spPr/>
    </dgm:pt>
    <dgm:pt modelId="{CCC34749-5FCE-4C85-A7ED-CED8196787A9}" type="pres">
      <dgm:prSet presAssocID="{CCFDB601-3E78-4F88-A09B-4E2FB7576185}" presName="tx2" presStyleLbl="revTx" presStyleIdx="2" presStyleCnt="5"/>
      <dgm:spPr/>
      <dgm:t>
        <a:bodyPr/>
        <a:lstStyle/>
        <a:p>
          <a:endParaRPr lang="ru-RU"/>
        </a:p>
      </dgm:t>
    </dgm:pt>
    <dgm:pt modelId="{81C5F06D-FF69-448C-86A4-E34121035423}" type="pres">
      <dgm:prSet presAssocID="{CCFDB601-3E78-4F88-A09B-4E2FB7576185}" presName="vert2" presStyleCnt="0"/>
      <dgm:spPr/>
    </dgm:pt>
    <dgm:pt modelId="{63616B0D-4A6A-4050-A2BE-BA0D7D16458E}" type="pres">
      <dgm:prSet presAssocID="{CCFDB601-3E78-4F88-A09B-4E2FB7576185}" presName="thinLine2b" presStyleLbl="callout" presStyleIdx="1" presStyleCnt="4"/>
      <dgm:spPr/>
    </dgm:pt>
    <dgm:pt modelId="{7E8C3142-010A-451D-85F0-81FBCD4C8777}" type="pres">
      <dgm:prSet presAssocID="{CCFDB601-3E78-4F88-A09B-4E2FB7576185}" presName="vertSpace2b" presStyleCnt="0"/>
      <dgm:spPr/>
    </dgm:pt>
    <dgm:pt modelId="{4BF0C051-E7EF-4FE2-BA78-A13AD5FDAFBD}" type="pres">
      <dgm:prSet presAssocID="{DDDD6736-FF0D-4E9D-A959-5D68C1ED5BA4}" presName="horz2" presStyleCnt="0"/>
      <dgm:spPr/>
    </dgm:pt>
    <dgm:pt modelId="{94E040FC-BA81-40A9-8035-E18D80F3D783}" type="pres">
      <dgm:prSet presAssocID="{DDDD6736-FF0D-4E9D-A959-5D68C1ED5BA4}" presName="horzSpace2" presStyleCnt="0"/>
      <dgm:spPr/>
    </dgm:pt>
    <dgm:pt modelId="{D34F13C1-0E11-4E03-A8AB-06DDD2765164}" type="pres">
      <dgm:prSet presAssocID="{DDDD6736-FF0D-4E9D-A959-5D68C1ED5BA4}" presName="tx2" presStyleLbl="revTx" presStyleIdx="3" presStyleCnt="5"/>
      <dgm:spPr/>
      <dgm:t>
        <a:bodyPr/>
        <a:lstStyle/>
        <a:p>
          <a:endParaRPr lang="ru-RU"/>
        </a:p>
      </dgm:t>
    </dgm:pt>
    <dgm:pt modelId="{E997C4CA-0F7F-42F3-BBB2-26F305EF038C}" type="pres">
      <dgm:prSet presAssocID="{DDDD6736-FF0D-4E9D-A959-5D68C1ED5BA4}" presName="vert2" presStyleCnt="0"/>
      <dgm:spPr/>
    </dgm:pt>
    <dgm:pt modelId="{17EB04F3-A670-4D7F-8D92-2018D37ED5D4}" type="pres">
      <dgm:prSet presAssocID="{DDDD6736-FF0D-4E9D-A959-5D68C1ED5BA4}" presName="thinLine2b" presStyleLbl="callout" presStyleIdx="2" presStyleCnt="4"/>
      <dgm:spPr/>
    </dgm:pt>
    <dgm:pt modelId="{7FB2B477-07AF-4940-8833-BD9CABDE320A}" type="pres">
      <dgm:prSet presAssocID="{DDDD6736-FF0D-4E9D-A959-5D68C1ED5BA4}" presName="vertSpace2b" presStyleCnt="0"/>
      <dgm:spPr/>
    </dgm:pt>
    <dgm:pt modelId="{1F0989E1-D1F3-4F43-B8B7-B784D9510BB6}" type="pres">
      <dgm:prSet presAssocID="{89154515-A899-4664-A719-5ED156A4AD3C}" presName="horz2" presStyleCnt="0"/>
      <dgm:spPr/>
    </dgm:pt>
    <dgm:pt modelId="{4862B61E-FB5C-45A9-B52A-69AF26815C8E}" type="pres">
      <dgm:prSet presAssocID="{89154515-A899-4664-A719-5ED156A4AD3C}" presName="horzSpace2" presStyleCnt="0"/>
      <dgm:spPr/>
    </dgm:pt>
    <dgm:pt modelId="{FB3E20DB-FC8A-4C38-8898-95189A4E6546}" type="pres">
      <dgm:prSet presAssocID="{89154515-A899-4664-A719-5ED156A4AD3C}" presName="tx2" presStyleLbl="revTx" presStyleIdx="4" presStyleCnt="5"/>
      <dgm:spPr/>
      <dgm:t>
        <a:bodyPr/>
        <a:lstStyle/>
        <a:p>
          <a:endParaRPr lang="ru-RU"/>
        </a:p>
      </dgm:t>
    </dgm:pt>
    <dgm:pt modelId="{D5B3E0FD-4824-40C4-B6E8-D78147932687}" type="pres">
      <dgm:prSet presAssocID="{89154515-A899-4664-A719-5ED156A4AD3C}" presName="vert2" presStyleCnt="0"/>
      <dgm:spPr/>
    </dgm:pt>
    <dgm:pt modelId="{A4FEF29F-43C7-492E-B38B-FEF3BB314CB2}" type="pres">
      <dgm:prSet presAssocID="{89154515-A899-4664-A719-5ED156A4AD3C}" presName="thinLine2b" presStyleLbl="callout" presStyleIdx="3" presStyleCnt="4"/>
      <dgm:spPr/>
    </dgm:pt>
    <dgm:pt modelId="{451FE94E-FFEF-45DA-B119-4E5A1C0B3971}" type="pres">
      <dgm:prSet presAssocID="{89154515-A899-4664-A719-5ED156A4AD3C}" presName="vertSpace2b" presStyleCnt="0"/>
      <dgm:spPr/>
    </dgm:pt>
  </dgm:ptLst>
  <dgm:cxnLst>
    <dgm:cxn modelId="{535C6066-FCF9-45FB-BCAF-A3FA363C0C7E}" srcId="{43D66150-09E8-4D04-A26A-20D592A66F9C}" destId="{0D59531A-2984-40FC-8B6C-810410523D4C}" srcOrd="0" destOrd="0" parTransId="{2A4CADBD-68A2-4D61-B14B-B7C2064B8EE1}" sibTransId="{E4C5D3C5-2CBE-4A68-9787-3F7B9EB7A15A}"/>
    <dgm:cxn modelId="{7EC70307-F879-4C5D-8816-F2757BA2C7E9}" type="presOf" srcId="{44D35B27-4842-4A9B-B8AE-1F172E5A05BE}" destId="{E8DA5E5E-F0A4-4BF9-B077-9CB8B6A314D6}" srcOrd="0" destOrd="0" presId="urn:microsoft.com/office/officeart/2008/layout/LinedList"/>
    <dgm:cxn modelId="{1B34A480-290D-4FA9-9397-EEC7A1D3DDEB}" srcId="{43D66150-09E8-4D04-A26A-20D592A66F9C}" destId="{CCFDB601-3E78-4F88-A09B-4E2FB7576185}" srcOrd="1" destOrd="0" parTransId="{9A86BA56-DBC3-46DD-97D0-45062AC89CE6}" sibTransId="{2561A552-3364-483B-8FEB-DD7BE568F815}"/>
    <dgm:cxn modelId="{A7D801B6-4005-40B5-BB6C-93EE33496BAC}" type="presOf" srcId="{89154515-A899-4664-A719-5ED156A4AD3C}" destId="{FB3E20DB-FC8A-4C38-8898-95189A4E6546}" srcOrd="0" destOrd="0" presId="urn:microsoft.com/office/officeart/2008/layout/LinedList"/>
    <dgm:cxn modelId="{A4EB1CE4-F9BC-467F-949B-3D5B1A211FC1}" type="presOf" srcId="{43D66150-09E8-4D04-A26A-20D592A66F9C}" destId="{47956875-1FC4-4329-91B9-F2926F256D54}" srcOrd="0" destOrd="0" presId="urn:microsoft.com/office/officeart/2008/layout/LinedList"/>
    <dgm:cxn modelId="{A5AFA56C-A50B-4C15-8A15-9AE94EA72F3E}" type="presOf" srcId="{CCFDB601-3E78-4F88-A09B-4E2FB7576185}" destId="{CCC34749-5FCE-4C85-A7ED-CED8196787A9}" srcOrd="0" destOrd="0" presId="urn:microsoft.com/office/officeart/2008/layout/LinedList"/>
    <dgm:cxn modelId="{93F11B9D-614E-478F-BEA6-B685854F5EFE}" srcId="{43D66150-09E8-4D04-A26A-20D592A66F9C}" destId="{DDDD6736-FF0D-4E9D-A959-5D68C1ED5BA4}" srcOrd="2" destOrd="0" parTransId="{9077B283-D553-4B6D-8E12-68B08FB6EFF7}" sibTransId="{3078650C-ADD0-4123-9D95-2031966EFBE7}"/>
    <dgm:cxn modelId="{74872C4A-C82E-4536-A53E-A638CB61068E}" type="presOf" srcId="{0D59531A-2984-40FC-8B6C-810410523D4C}" destId="{9A629B15-46E2-429A-BCD8-911E6B7CC742}" srcOrd="0" destOrd="0" presId="urn:microsoft.com/office/officeart/2008/layout/LinedList"/>
    <dgm:cxn modelId="{7BCE6FC9-F937-4835-98EC-8F13296281A2}" srcId="{43D66150-09E8-4D04-A26A-20D592A66F9C}" destId="{89154515-A899-4664-A719-5ED156A4AD3C}" srcOrd="3" destOrd="0" parTransId="{D32E2E6A-4C5D-4B87-9FFE-1352E28BA0F8}" sibTransId="{AACA7434-5CA6-4EF6-867D-1E383D7A31AC}"/>
    <dgm:cxn modelId="{5EAFD328-1703-4996-96D4-A2FC9735D414}" srcId="{44D35B27-4842-4A9B-B8AE-1F172E5A05BE}" destId="{43D66150-09E8-4D04-A26A-20D592A66F9C}" srcOrd="0" destOrd="0" parTransId="{80BE2808-C115-4715-8AD7-3D4544A5494F}" sibTransId="{E90CE33B-7880-4F7C-82FB-FB49B13DD233}"/>
    <dgm:cxn modelId="{795C64C3-E7EF-46E1-9499-93F55738CFFC}" type="presOf" srcId="{DDDD6736-FF0D-4E9D-A959-5D68C1ED5BA4}" destId="{D34F13C1-0E11-4E03-A8AB-06DDD2765164}" srcOrd="0" destOrd="0" presId="urn:microsoft.com/office/officeart/2008/layout/LinedList"/>
    <dgm:cxn modelId="{6EEB96BE-A6CC-4A08-A821-33CB8D5D75A3}" type="presParOf" srcId="{E8DA5E5E-F0A4-4BF9-B077-9CB8B6A314D6}" destId="{B665684D-9062-4B41-B108-243F9B8CCF4F}" srcOrd="0" destOrd="0" presId="urn:microsoft.com/office/officeart/2008/layout/LinedList"/>
    <dgm:cxn modelId="{4CFCA7F9-C0C0-4D40-9D02-FC870A19EF1C}" type="presParOf" srcId="{E8DA5E5E-F0A4-4BF9-B077-9CB8B6A314D6}" destId="{C8D8290C-DAA5-4DB4-A7CB-B2BB0A0E85C4}" srcOrd="1" destOrd="0" presId="urn:microsoft.com/office/officeart/2008/layout/LinedList"/>
    <dgm:cxn modelId="{B8AE5D6A-7519-48CA-88FE-25EB72CD9EEE}" type="presParOf" srcId="{C8D8290C-DAA5-4DB4-A7CB-B2BB0A0E85C4}" destId="{47956875-1FC4-4329-91B9-F2926F256D54}" srcOrd="0" destOrd="0" presId="urn:microsoft.com/office/officeart/2008/layout/LinedList"/>
    <dgm:cxn modelId="{99004DA5-095E-4D73-9CD3-D4874A52C1E4}" type="presParOf" srcId="{C8D8290C-DAA5-4DB4-A7CB-B2BB0A0E85C4}" destId="{D22DEA40-197A-44D3-BCDA-08407F2DDC15}" srcOrd="1" destOrd="0" presId="urn:microsoft.com/office/officeart/2008/layout/LinedList"/>
    <dgm:cxn modelId="{DCDFE895-0BE0-4BDB-B2F9-2B7F8C98EB76}" type="presParOf" srcId="{D22DEA40-197A-44D3-BCDA-08407F2DDC15}" destId="{B68C1F59-F7DE-4218-930D-E1E183E2A29A}" srcOrd="0" destOrd="0" presId="urn:microsoft.com/office/officeart/2008/layout/LinedList"/>
    <dgm:cxn modelId="{BC0E65F4-60D0-44A3-964C-ACECB96B2CD6}" type="presParOf" srcId="{D22DEA40-197A-44D3-BCDA-08407F2DDC15}" destId="{5C1A342E-C927-467D-A2B3-DC160186DE4B}" srcOrd="1" destOrd="0" presId="urn:microsoft.com/office/officeart/2008/layout/LinedList"/>
    <dgm:cxn modelId="{752AA5AE-D27B-4123-A781-675DB0B9959D}" type="presParOf" srcId="{5C1A342E-C927-467D-A2B3-DC160186DE4B}" destId="{F2A0548D-FA99-4713-A439-BFAC60738264}" srcOrd="0" destOrd="0" presId="urn:microsoft.com/office/officeart/2008/layout/LinedList"/>
    <dgm:cxn modelId="{E7657FD6-AF69-4EF0-82B8-1A55CC66822B}" type="presParOf" srcId="{5C1A342E-C927-467D-A2B3-DC160186DE4B}" destId="{9A629B15-46E2-429A-BCD8-911E6B7CC742}" srcOrd="1" destOrd="0" presId="urn:microsoft.com/office/officeart/2008/layout/LinedList"/>
    <dgm:cxn modelId="{F223C9FB-D269-48A9-B099-832900D17F97}" type="presParOf" srcId="{5C1A342E-C927-467D-A2B3-DC160186DE4B}" destId="{6A3D532E-7A5F-4EE6-8510-7DDEEB1D4047}" srcOrd="2" destOrd="0" presId="urn:microsoft.com/office/officeart/2008/layout/LinedList"/>
    <dgm:cxn modelId="{F57FC81F-CAAE-4410-A0CC-CBF340505A9E}" type="presParOf" srcId="{D22DEA40-197A-44D3-BCDA-08407F2DDC15}" destId="{49285A78-2550-49EA-956D-B098A401BDDE}" srcOrd="2" destOrd="0" presId="urn:microsoft.com/office/officeart/2008/layout/LinedList"/>
    <dgm:cxn modelId="{D59F8B5D-7C75-47C7-A7CF-F6FB64F2FC47}" type="presParOf" srcId="{D22DEA40-197A-44D3-BCDA-08407F2DDC15}" destId="{CE558C1B-55FC-420F-B512-D661BBADEA10}" srcOrd="3" destOrd="0" presId="urn:microsoft.com/office/officeart/2008/layout/LinedList"/>
    <dgm:cxn modelId="{BDF38811-89FE-4B27-88BD-560867B6F4CA}" type="presParOf" srcId="{D22DEA40-197A-44D3-BCDA-08407F2DDC15}" destId="{8D0D54F2-3C52-4E27-8C87-7B02EA5803B8}" srcOrd="4" destOrd="0" presId="urn:microsoft.com/office/officeart/2008/layout/LinedList"/>
    <dgm:cxn modelId="{77385377-7040-496D-AC95-6BCD434E3B6C}" type="presParOf" srcId="{8D0D54F2-3C52-4E27-8C87-7B02EA5803B8}" destId="{5151F0EA-251D-46F7-BD72-699C18AE1C2B}" srcOrd="0" destOrd="0" presId="urn:microsoft.com/office/officeart/2008/layout/LinedList"/>
    <dgm:cxn modelId="{A33B42E6-5FC2-473B-9828-BBBFC20F8187}" type="presParOf" srcId="{8D0D54F2-3C52-4E27-8C87-7B02EA5803B8}" destId="{CCC34749-5FCE-4C85-A7ED-CED8196787A9}" srcOrd="1" destOrd="0" presId="urn:microsoft.com/office/officeart/2008/layout/LinedList"/>
    <dgm:cxn modelId="{A9ABD15C-6D1B-4CFA-B182-FCEE6573D578}" type="presParOf" srcId="{8D0D54F2-3C52-4E27-8C87-7B02EA5803B8}" destId="{81C5F06D-FF69-448C-86A4-E34121035423}" srcOrd="2" destOrd="0" presId="urn:microsoft.com/office/officeart/2008/layout/LinedList"/>
    <dgm:cxn modelId="{7363B087-B1C6-4D45-BD25-5C74FDF63DFD}" type="presParOf" srcId="{D22DEA40-197A-44D3-BCDA-08407F2DDC15}" destId="{63616B0D-4A6A-4050-A2BE-BA0D7D16458E}" srcOrd="5" destOrd="0" presId="urn:microsoft.com/office/officeart/2008/layout/LinedList"/>
    <dgm:cxn modelId="{AA9DE899-91F7-4A44-9048-F2DCDAAF7BB3}" type="presParOf" srcId="{D22DEA40-197A-44D3-BCDA-08407F2DDC15}" destId="{7E8C3142-010A-451D-85F0-81FBCD4C8777}" srcOrd="6" destOrd="0" presId="urn:microsoft.com/office/officeart/2008/layout/LinedList"/>
    <dgm:cxn modelId="{2DEE5A8A-BDA8-4259-BF24-624A42319E44}" type="presParOf" srcId="{D22DEA40-197A-44D3-BCDA-08407F2DDC15}" destId="{4BF0C051-E7EF-4FE2-BA78-A13AD5FDAFBD}" srcOrd="7" destOrd="0" presId="urn:microsoft.com/office/officeart/2008/layout/LinedList"/>
    <dgm:cxn modelId="{DC107DA7-AB0B-404D-B203-63281ACE5764}" type="presParOf" srcId="{4BF0C051-E7EF-4FE2-BA78-A13AD5FDAFBD}" destId="{94E040FC-BA81-40A9-8035-E18D80F3D783}" srcOrd="0" destOrd="0" presId="urn:microsoft.com/office/officeart/2008/layout/LinedList"/>
    <dgm:cxn modelId="{1C1ACE7B-3637-429E-8ED2-5AD1C20C64A8}" type="presParOf" srcId="{4BF0C051-E7EF-4FE2-BA78-A13AD5FDAFBD}" destId="{D34F13C1-0E11-4E03-A8AB-06DDD2765164}" srcOrd="1" destOrd="0" presId="urn:microsoft.com/office/officeart/2008/layout/LinedList"/>
    <dgm:cxn modelId="{14D94811-7C8E-47F5-B631-779E0B719092}" type="presParOf" srcId="{4BF0C051-E7EF-4FE2-BA78-A13AD5FDAFBD}" destId="{E997C4CA-0F7F-42F3-BBB2-26F305EF038C}" srcOrd="2" destOrd="0" presId="urn:microsoft.com/office/officeart/2008/layout/LinedList"/>
    <dgm:cxn modelId="{69ED9D11-82C4-4CDC-8CB5-2338D914CDAA}" type="presParOf" srcId="{D22DEA40-197A-44D3-BCDA-08407F2DDC15}" destId="{17EB04F3-A670-4D7F-8D92-2018D37ED5D4}" srcOrd="8" destOrd="0" presId="urn:microsoft.com/office/officeart/2008/layout/LinedList"/>
    <dgm:cxn modelId="{04AB7F23-5274-43CB-8BCB-D8DC28EE9467}" type="presParOf" srcId="{D22DEA40-197A-44D3-BCDA-08407F2DDC15}" destId="{7FB2B477-07AF-4940-8833-BD9CABDE320A}" srcOrd="9" destOrd="0" presId="urn:microsoft.com/office/officeart/2008/layout/LinedList"/>
    <dgm:cxn modelId="{46CA71D0-1469-4692-BCC9-8BD8F36A1989}" type="presParOf" srcId="{D22DEA40-197A-44D3-BCDA-08407F2DDC15}" destId="{1F0989E1-D1F3-4F43-B8B7-B784D9510BB6}" srcOrd="10" destOrd="0" presId="urn:microsoft.com/office/officeart/2008/layout/LinedList"/>
    <dgm:cxn modelId="{4DBB2566-CD39-46B5-9708-72419EF602CE}" type="presParOf" srcId="{1F0989E1-D1F3-4F43-B8B7-B784D9510BB6}" destId="{4862B61E-FB5C-45A9-B52A-69AF26815C8E}" srcOrd="0" destOrd="0" presId="urn:microsoft.com/office/officeart/2008/layout/LinedList"/>
    <dgm:cxn modelId="{24178183-F783-4B56-97E6-70FE4894BD50}" type="presParOf" srcId="{1F0989E1-D1F3-4F43-B8B7-B784D9510BB6}" destId="{FB3E20DB-FC8A-4C38-8898-95189A4E6546}" srcOrd="1" destOrd="0" presId="urn:microsoft.com/office/officeart/2008/layout/LinedList"/>
    <dgm:cxn modelId="{4EA49FE9-5D6F-46D8-BDB8-B12BAEC8F094}" type="presParOf" srcId="{1F0989E1-D1F3-4F43-B8B7-B784D9510BB6}" destId="{D5B3E0FD-4824-40C4-B6E8-D78147932687}" srcOrd="2" destOrd="0" presId="urn:microsoft.com/office/officeart/2008/layout/LinedList"/>
    <dgm:cxn modelId="{F1B9A44B-54FF-4635-9F24-6B3EA1B3B177}" type="presParOf" srcId="{D22DEA40-197A-44D3-BCDA-08407F2DDC15}" destId="{A4FEF29F-43C7-492E-B38B-FEF3BB314CB2}" srcOrd="11" destOrd="0" presId="urn:microsoft.com/office/officeart/2008/layout/LinedList"/>
    <dgm:cxn modelId="{238C4EA9-2BF5-4AC0-AB7D-A0E867553BAD}" type="presParOf" srcId="{D22DEA40-197A-44D3-BCDA-08407F2DDC15}" destId="{451FE94E-FFEF-45DA-B119-4E5A1C0B3971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4D35B27-4842-4A9B-B8AE-1F172E5A05B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D66150-09E8-4D04-A26A-20D592A66F9C}">
      <dgm:prSet phldrT="[Текст]" custT="1"/>
      <dgm:spPr/>
      <dgm:t>
        <a:bodyPr anchor="ctr"/>
        <a:lstStyle/>
        <a:p>
          <a:pPr algn="ctr"/>
          <a:r>
            <a:rPr lang="ru-RU" sz="2800" b="1" i="0" dirty="0" smtClean="0">
              <a:solidFill>
                <a:schemeClr val="accent2"/>
              </a:solidFill>
              <a:latin typeface="Cambria" panose="02040503050406030204" pitchFamily="18" charset="0"/>
            </a:rPr>
            <a:t>Пени</a:t>
          </a:r>
          <a:endParaRPr lang="ru-RU" sz="2800" b="1" i="0" dirty="0">
            <a:solidFill>
              <a:schemeClr val="accent2"/>
            </a:solidFill>
            <a:latin typeface="Cambria" panose="02040503050406030204" pitchFamily="18" charset="0"/>
          </a:endParaRPr>
        </a:p>
      </dgm:t>
    </dgm:pt>
    <dgm:pt modelId="{80BE2808-C115-4715-8AD7-3D4544A5494F}" type="parTrans" cxnId="{5EAFD328-1703-4996-96D4-A2FC9735D414}">
      <dgm:prSet/>
      <dgm:spPr/>
      <dgm:t>
        <a:bodyPr/>
        <a:lstStyle/>
        <a:p>
          <a:endParaRPr lang="ru-RU"/>
        </a:p>
      </dgm:t>
    </dgm:pt>
    <dgm:pt modelId="{E90CE33B-7880-4F7C-82FB-FB49B13DD233}" type="sibTrans" cxnId="{5EAFD328-1703-4996-96D4-A2FC9735D414}">
      <dgm:prSet/>
      <dgm:spPr/>
      <dgm:t>
        <a:bodyPr/>
        <a:lstStyle/>
        <a:p>
          <a:endParaRPr lang="ru-RU"/>
        </a:p>
      </dgm:t>
    </dgm:pt>
    <dgm:pt modelId="{0D59531A-2984-40FC-8B6C-810410523D4C}">
      <dgm:prSet phldrT="[Текст]" custT="1"/>
      <dgm:spPr>
        <a:noFill/>
      </dgm:spPr>
      <dgm:t>
        <a:bodyPr anchor="ctr"/>
        <a:lstStyle/>
        <a:p>
          <a:r>
            <a:rPr lang="ru-RU" sz="16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Часть 6.2 статьи 13 и частью 6.2 статьи 14 ФЗ-416 от 07.12.2011 </a:t>
          </a:r>
        </a:p>
        <a:p>
          <a:r>
            <a:rPr lang="ru-RU" sz="16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«О водоснабжении и водоотведении» действует с 05.12.2015</a:t>
          </a:r>
        </a:p>
        <a:p>
          <a:r>
            <a:rPr lang="ru-RU" sz="1200" b="1" i="1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(пункт 41 типового договора холодного водоснабжения и пункт 54 типового договора водоотведения)</a:t>
          </a:r>
          <a:endParaRPr lang="ru-RU" sz="1200" b="1" i="1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2A4CADBD-68A2-4D61-B14B-B7C2064B8EE1}" type="parTrans" cxnId="{535C6066-FCF9-45FB-BCAF-A3FA363C0C7E}">
      <dgm:prSet/>
      <dgm:spPr/>
      <dgm:t>
        <a:bodyPr/>
        <a:lstStyle/>
        <a:p>
          <a:endParaRPr lang="ru-RU"/>
        </a:p>
      </dgm:t>
    </dgm:pt>
    <dgm:pt modelId="{E4C5D3C5-2CBE-4A68-9787-3F7B9EB7A15A}" type="sibTrans" cxnId="{535C6066-FCF9-45FB-BCAF-A3FA363C0C7E}">
      <dgm:prSet/>
      <dgm:spPr/>
      <dgm:t>
        <a:bodyPr/>
        <a:lstStyle/>
        <a:p>
          <a:endParaRPr lang="ru-RU"/>
        </a:p>
      </dgm:t>
    </dgm:pt>
    <dgm:pt modelId="{CCFDB601-3E78-4F88-A09B-4E2FB7576185}">
      <dgm:prSet phldrT="[Текст]" custT="1"/>
      <dgm:spPr/>
      <dgm:t>
        <a:bodyPr anchor="ctr"/>
        <a:lstStyle/>
        <a:p>
          <a:r>
            <a:rPr lang="ru-RU" sz="1600" b="1" i="0" u="sng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Размер</a:t>
          </a:r>
          <a:r>
            <a:rPr lang="ru-RU" sz="16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: 1/130 ставки рефинансирования Центрального банка РФ</a:t>
          </a:r>
        </a:p>
        <a:p>
          <a:r>
            <a:rPr lang="ru-RU" sz="12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(</a:t>
          </a:r>
          <a:r>
            <a:rPr lang="ru-RU" sz="1200" b="1" i="1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от не выплаченной в срок суммы за каждый день просрочки, начиная со следующего дня после дня наступления установленного срока оплаты по день фактической оплаты</a:t>
          </a:r>
          <a:r>
            <a:rPr lang="ru-RU" sz="12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)</a:t>
          </a:r>
          <a:endParaRPr lang="ru-RU" sz="1200" b="1" i="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9A86BA56-DBC3-46DD-97D0-45062AC89CE6}" type="parTrans" cxnId="{1B34A480-290D-4FA9-9397-EEC7A1D3DDEB}">
      <dgm:prSet/>
      <dgm:spPr/>
      <dgm:t>
        <a:bodyPr/>
        <a:lstStyle/>
        <a:p>
          <a:endParaRPr lang="ru-RU"/>
        </a:p>
      </dgm:t>
    </dgm:pt>
    <dgm:pt modelId="{2561A552-3364-483B-8FEB-DD7BE568F815}" type="sibTrans" cxnId="{1B34A480-290D-4FA9-9397-EEC7A1D3DDEB}">
      <dgm:prSet/>
      <dgm:spPr/>
      <dgm:t>
        <a:bodyPr/>
        <a:lstStyle/>
        <a:p>
          <a:endParaRPr lang="ru-RU"/>
        </a:p>
      </dgm:t>
    </dgm:pt>
    <dgm:pt modelId="{DDDD6736-FF0D-4E9D-A959-5D68C1ED5BA4}">
      <dgm:prSet phldrT="[Текст]" custT="1"/>
      <dgm:spPr>
        <a:noFill/>
      </dgm:spPr>
      <dgm:t>
        <a:bodyPr anchor="ctr"/>
        <a:lstStyle/>
        <a:p>
          <a:r>
            <a:rPr lang="ru-RU" sz="1600" b="1" i="0" u="sng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Годовой процент*</a:t>
          </a:r>
          <a:r>
            <a:rPr lang="ru-RU" sz="16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: ~ 28%</a:t>
          </a:r>
        </a:p>
        <a:p>
          <a:r>
            <a:rPr lang="ru-RU" sz="1200" b="1" i="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(* из расчета ставки рефинансирования ЦБ РФ – 10%)</a:t>
          </a:r>
          <a:endParaRPr lang="ru-RU" sz="1200" dirty="0"/>
        </a:p>
      </dgm:t>
    </dgm:pt>
    <dgm:pt modelId="{9077B283-D553-4B6D-8E12-68B08FB6EFF7}" type="parTrans" cxnId="{93F11B9D-614E-478F-BEA6-B685854F5EFE}">
      <dgm:prSet/>
      <dgm:spPr/>
      <dgm:t>
        <a:bodyPr/>
        <a:lstStyle/>
        <a:p>
          <a:endParaRPr lang="ru-RU"/>
        </a:p>
      </dgm:t>
    </dgm:pt>
    <dgm:pt modelId="{3078650C-ADD0-4123-9D95-2031966EFBE7}" type="sibTrans" cxnId="{93F11B9D-614E-478F-BEA6-B685854F5EFE}">
      <dgm:prSet/>
      <dgm:spPr/>
      <dgm:t>
        <a:bodyPr/>
        <a:lstStyle/>
        <a:p>
          <a:endParaRPr lang="ru-RU"/>
        </a:p>
      </dgm:t>
    </dgm:pt>
    <dgm:pt modelId="{E8DA5E5E-F0A4-4BF9-B077-9CB8B6A314D6}" type="pres">
      <dgm:prSet presAssocID="{44D35B27-4842-4A9B-B8AE-1F172E5A05B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665684D-9062-4B41-B108-243F9B8CCF4F}" type="pres">
      <dgm:prSet presAssocID="{43D66150-09E8-4D04-A26A-20D592A66F9C}" presName="thickLine" presStyleLbl="alignNode1" presStyleIdx="0" presStyleCnt="1" custLinFactNeighborX="106" custLinFactNeighborY="-3433"/>
      <dgm:spPr/>
    </dgm:pt>
    <dgm:pt modelId="{C8D8290C-DAA5-4DB4-A7CB-B2BB0A0E85C4}" type="pres">
      <dgm:prSet presAssocID="{43D66150-09E8-4D04-A26A-20D592A66F9C}" presName="horz1" presStyleCnt="0"/>
      <dgm:spPr/>
    </dgm:pt>
    <dgm:pt modelId="{47956875-1FC4-4329-91B9-F2926F256D54}" type="pres">
      <dgm:prSet presAssocID="{43D66150-09E8-4D04-A26A-20D592A66F9C}" presName="tx1" presStyleLbl="revTx" presStyleIdx="0" presStyleCnt="4"/>
      <dgm:spPr/>
      <dgm:t>
        <a:bodyPr/>
        <a:lstStyle/>
        <a:p>
          <a:endParaRPr lang="ru-RU"/>
        </a:p>
      </dgm:t>
    </dgm:pt>
    <dgm:pt modelId="{D22DEA40-197A-44D3-BCDA-08407F2DDC15}" type="pres">
      <dgm:prSet presAssocID="{43D66150-09E8-4D04-A26A-20D592A66F9C}" presName="vert1" presStyleCnt="0"/>
      <dgm:spPr/>
    </dgm:pt>
    <dgm:pt modelId="{B68C1F59-F7DE-4218-930D-E1E183E2A29A}" type="pres">
      <dgm:prSet presAssocID="{0D59531A-2984-40FC-8B6C-810410523D4C}" presName="vertSpace2a" presStyleCnt="0"/>
      <dgm:spPr/>
    </dgm:pt>
    <dgm:pt modelId="{5C1A342E-C927-467D-A2B3-DC160186DE4B}" type="pres">
      <dgm:prSet presAssocID="{0D59531A-2984-40FC-8B6C-810410523D4C}" presName="horz2" presStyleCnt="0"/>
      <dgm:spPr/>
    </dgm:pt>
    <dgm:pt modelId="{F2A0548D-FA99-4713-A439-BFAC60738264}" type="pres">
      <dgm:prSet presAssocID="{0D59531A-2984-40FC-8B6C-810410523D4C}" presName="horzSpace2" presStyleCnt="0"/>
      <dgm:spPr/>
    </dgm:pt>
    <dgm:pt modelId="{9A629B15-46E2-429A-BCD8-911E6B7CC742}" type="pres">
      <dgm:prSet presAssocID="{0D59531A-2984-40FC-8B6C-810410523D4C}" presName="tx2" presStyleLbl="revTx" presStyleIdx="1" presStyleCnt="4"/>
      <dgm:spPr/>
      <dgm:t>
        <a:bodyPr/>
        <a:lstStyle/>
        <a:p>
          <a:endParaRPr lang="ru-RU"/>
        </a:p>
      </dgm:t>
    </dgm:pt>
    <dgm:pt modelId="{6A3D532E-7A5F-4EE6-8510-7DDEEB1D4047}" type="pres">
      <dgm:prSet presAssocID="{0D59531A-2984-40FC-8B6C-810410523D4C}" presName="vert2" presStyleCnt="0"/>
      <dgm:spPr/>
    </dgm:pt>
    <dgm:pt modelId="{49285A78-2550-49EA-956D-B098A401BDDE}" type="pres">
      <dgm:prSet presAssocID="{0D59531A-2984-40FC-8B6C-810410523D4C}" presName="thinLine2b" presStyleLbl="callout" presStyleIdx="0" presStyleCnt="3"/>
      <dgm:spPr/>
    </dgm:pt>
    <dgm:pt modelId="{CE558C1B-55FC-420F-B512-D661BBADEA10}" type="pres">
      <dgm:prSet presAssocID="{0D59531A-2984-40FC-8B6C-810410523D4C}" presName="vertSpace2b" presStyleCnt="0"/>
      <dgm:spPr/>
    </dgm:pt>
    <dgm:pt modelId="{8D0D54F2-3C52-4E27-8C87-7B02EA5803B8}" type="pres">
      <dgm:prSet presAssocID="{CCFDB601-3E78-4F88-A09B-4E2FB7576185}" presName="horz2" presStyleCnt="0"/>
      <dgm:spPr/>
    </dgm:pt>
    <dgm:pt modelId="{5151F0EA-251D-46F7-BD72-699C18AE1C2B}" type="pres">
      <dgm:prSet presAssocID="{CCFDB601-3E78-4F88-A09B-4E2FB7576185}" presName="horzSpace2" presStyleCnt="0"/>
      <dgm:spPr/>
    </dgm:pt>
    <dgm:pt modelId="{CCC34749-5FCE-4C85-A7ED-CED8196787A9}" type="pres">
      <dgm:prSet presAssocID="{CCFDB601-3E78-4F88-A09B-4E2FB7576185}" presName="tx2" presStyleLbl="revTx" presStyleIdx="2" presStyleCnt="4"/>
      <dgm:spPr/>
      <dgm:t>
        <a:bodyPr/>
        <a:lstStyle/>
        <a:p>
          <a:endParaRPr lang="ru-RU"/>
        </a:p>
      </dgm:t>
    </dgm:pt>
    <dgm:pt modelId="{81C5F06D-FF69-448C-86A4-E34121035423}" type="pres">
      <dgm:prSet presAssocID="{CCFDB601-3E78-4F88-A09B-4E2FB7576185}" presName="vert2" presStyleCnt="0"/>
      <dgm:spPr/>
    </dgm:pt>
    <dgm:pt modelId="{63616B0D-4A6A-4050-A2BE-BA0D7D16458E}" type="pres">
      <dgm:prSet presAssocID="{CCFDB601-3E78-4F88-A09B-4E2FB7576185}" presName="thinLine2b" presStyleLbl="callout" presStyleIdx="1" presStyleCnt="3"/>
      <dgm:spPr/>
    </dgm:pt>
    <dgm:pt modelId="{7E8C3142-010A-451D-85F0-81FBCD4C8777}" type="pres">
      <dgm:prSet presAssocID="{CCFDB601-3E78-4F88-A09B-4E2FB7576185}" presName="vertSpace2b" presStyleCnt="0"/>
      <dgm:spPr/>
    </dgm:pt>
    <dgm:pt modelId="{4BF0C051-E7EF-4FE2-BA78-A13AD5FDAFBD}" type="pres">
      <dgm:prSet presAssocID="{DDDD6736-FF0D-4E9D-A959-5D68C1ED5BA4}" presName="horz2" presStyleCnt="0"/>
      <dgm:spPr/>
    </dgm:pt>
    <dgm:pt modelId="{94E040FC-BA81-40A9-8035-E18D80F3D783}" type="pres">
      <dgm:prSet presAssocID="{DDDD6736-FF0D-4E9D-A959-5D68C1ED5BA4}" presName="horzSpace2" presStyleCnt="0"/>
      <dgm:spPr/>
    </dgm:pt>
    <dgm:pt modelId="{D34F13C1-0E11-4E03-A8AB-06DDD2765164}" type="pres">
      <dgm:prSet presAssocID="{DDDD6736-FF0D-4E9D-A959-5D68C1ED5BA4}" presName="tx2" presStyleLbl="revTx" presStyleIdx="3" presStyleCnt="4"/>
      <dgm:spPr/>
      <dgm:t>
        <a:bodyPr/>
        <a:lstStyle/>
        <a:p>
          <a:endParaRPr lang="ru-RU"/>
        </a:p>
      </dgm:t>
    </dgm:pt>
    <dgm:pt modelId="{E997C4CA-0F7F-42F3-BBB2-26F305EF038C}" type="pres">
      <dgm:prSet presAssocID="{DDDD6736-FF0D-4E9D-A959-5D68C1ED5BA4}" presName="vert2" presStyleCnt="0"/>
      <dgm:spPr/>
    </dgm:pt>
    <dgm:pt modelId="{17EB04F3-A670-4D7F-8D92-2018D37ED5D4}" type="pres">
      <dgm:prSet presAssocID="{DDDD6736-FF0D-4E9D-A959-5D68C1ED5BA4}" presName="thinLine2b" presStyleLbl="callout" presStyleIdx="2" presStyleCnt="3"/>
      <dgm:spPr/>
    </dgm:pt>
    <dgm:pt modelId="{7FB2B477-07AF-4940-8833-BD9CABDE320A}" type="pres">
      <dgm:prSet presAssocID="{DDDD6736-FF0D-4E9D-A959-5D68C1ED5BA4}" presName="vertSpace2b" presStyleCnt="0"/>
      <dgm:spPr/>
    </dgm:pt>
  </dgm:ptLst>
  <dgm:cxnLst>
    <dgm:cxn modelId="{2B847FB6-A570-4F56-AE62-1DC74586E464}" type="presOf" srcId="{43D66150-09E8-4D04-A26A-20D592A66F9C}" destId="{47956875-1FC4-4329-91B9-F2926F256D54}" srcOrd="0" destOrd="0" presId="urn:microsoft.com/office/officeart/2008/layout/LinedList"/>
    <dgm:cxn modelId="{5EAFD328-1703-4996-96D4-A2FC9735D414}" srcId="{44D35B27-4842-4A9B-B8AE-1F172E5A05BE}" destId="{43D66150-09E8-4D04-A26A-20D592A66F9C}" srcOrd="0" destOrd="0" parTransId="{80BE2808-C115-4715-8AD7-3D4544A5494F}" sibTransId="{E90CE33B-7880-4F7C-82FB-FB49B13DD233}"/>
    <dgm:cxn modelId="{535C6066-FCF9-45FB-BCAF-A3FA363C0C7E}" srcId="{43D66150-09E8-4D04-A26A-20D592A66F9C}" destId="{0D59531A-2984-40FC-8B6C-810410523D4C}" srcOrd="0" destOrd="0" parTransId="{2A4CADBD-68A2-4D61-B14B-B7C2064B8EE1}" sibTransId="{E4C5D3C5-2CBE-4A68-9787-3F7B9EB7A15A}"/>
    <dgm:cxn modelId="{7815F1A0-A054-43BB-BC6D-81D7D77E0A10}" type="presOf" srcId="{DDDD6736-FF0D-4E9D-A959-5D68C1ED5BA4}" destId="{D34F13C1-0E11-4E03-A8AB-06DDD2765164}" srcOrd="0" destOrd="0" presId="urn:microsoft.com/office/officeart/2008/layout/LinedList"/>
    <dgm:cxn modelId="{2118854D-2C58-4AF9-BAD0-5AA3B5F303CC}" type="presOf" srcId="{CCFDB601-3E78-4F88-A09B-4E2FB7576185}" destId="{CCC34749-5FCE-4C85-A7ED-CED8196787A9}" srcOrd="0" destOrd="0" presId="urn:microsoft.com/office/officeart/2008/layout/LinedList"/>
    <dgm:cxn modelId="{D8534A7F-16FE-4E50-ABC3-F9CB3765E31F}" type="presOf" srcId="{0D59531A-2984-40FC-8B6C-810410523D4C}" destId="{9A629B15-46E2-429A-BCD8-911E6B7CC742}" srcOrd="0" destOrd="0" presId="urn:microsoft.com/office/officeart/2008/layout/LinedList"/>
    <dgm:cxn modelId="{1B34A480-290D-4FA9-9397-EEC7A1D3DDEB}" srcId="{43D66150-09E8-4D04-A26A-20D592A66F9C}" destId="{CCFDB601-3E78-4F88-A09B-4E2FB7576185}" srcOrd="1" destOrd="0" parTransId="{9A86BA56-DBC3-46DD-97D0-45062AC89CE6}" sibTransId="{2561A552-3364-483B-8FEB-DD7BE568F815}"/>
    <dgm:cxn modelId="{898FD317-5D77-425D-A5BD-7BD9A9350A8B}" type="presOf" srcId="{44D35B27-4842-4A9B-B8AE-1F172E5A05BE}" destId="{E8DA5E5E-F0A4-4BF9-B077-9CB8B6A314D6}" srcOrd="0" destOrd="0" presId="urn:microsoft.com/office/officeart/2008/layout/LinedList"/>
    <dgm:cxn modelId="{93F11B9D-614E-478F-BEA6-B685854F5EFE}" srcId="{43D66150-09E8-4D04-A26A-20D592A66F9C}" destId="{DDDD6736-FF0D-4E9D-A959-5D68C1ED5BA4}" srcOrd="2" destOrd="0" parTransId="{9077B283-D553-4B6D-8E12-68B08FB6EFF7}" sibTransId="{3078650C-ADD0-4123-9D95-2031966EFBE7}"/>
    <dgm:cxn modelId="{70CFB14D-68E3-422B-A841-B92AF637ED8B}" type="presParOf" srcId="{E8DA5E5E-F0A4-4BF9-B077-9CB8B6A314D6}" destId="{B665684D-9062-4B41-B108-243F9B8CCF4F}" srcOrd="0" destOrd="0" presId="urn:microsoft.com/office/officeart/2008/layout/LinedList"/>
    <dgm:cxn modelId="{4D4D273D-A5FB-4D57-B1A6-EA530B02C5AD}" type="presParOf" srcId="{E8DA5E5E-F0A4-4BF9-B077-9CB8B6A314D6}" destId="{C8D8290C-DAA5-4DB4-A7CB-B2BB0A0E85C4}" srcOrd="1" destOrd="0" presId="urn:microsoft.com/office/officeart/2008/layout/LinedList"/>
    <dgm:cxn modelId="{D1F94FAC-17E6-4CC5-BFEF-5EEB5FA7C5B4}" type="presParOf" srcId="{C8D8290C-DAA5-4DB4-A7CB-B2BB0A0E85C4}" destId="{47956875-1FC4-4329-91B9-F2926F256D54}" srcOrd="0" destOrd="0" presId="urn:microsoft.com/office/officeart/2008/layout/LinedList"/>
    <dgm:cxn modelId="{65775BEF-FA81-4DCB-849B-60CB18AB698E}" type="presParOf" srcId="{C8D8290C-DAA5-4DB4-A7CB-B2BB0A0E85C4}" destId="{D22DEA40-197A-44D3-BCDA-08407F2DDC15}" srcOrd="1" destOrd="0" presId="urn:microsoft.com/office/officeart/2008/layout/LinedList"/>
    <dgm:cxn modelId="{B59E220B-9075-4A7F-AE1E-9BD46C7172B7}" type="presParOf" srcId="{D22DEA40-197A-44D3-BCDA-08407F2DDC15}" destId="{B68C1F59-F7DE-4218-930D-E1E183E2A29A}" srcOrd="0" destOrd="0" presId="urn:microsoft.com/office/officeart/2008/layout/LinedList"/>
    <dgm:cxn modelId="{F55AC496-C216-4656-B01F-D2D5A093A7C8}" type="presParOf" srcId="{D22DEA40-197A-44D3-BCDA-08407F2DDC15}" destId="{5C1A342E-C927-467D-A2B3-DC160186DE4B}" srcOrd="1" destOrd="0" presId="urn:microsoft.com/office/officeart/2008/layout/LinedList"/>
    <dgm:cxn modelId="{4BBA8C77-3562-4018-8B32-636CE9130D23}" type="presParOf" srcId="{5C1A342E-C927-467D-A2B3-DC160186DE4B}" destId="{F2A0548D-FA99-4713-A439-BFAC60738264}" srcOrd="0" destOrd="0" presId="urn:microsoft.com/office/officeart/2008/layout/LinedList"/>
    <dgm:cxn modelId="{7112DE7B-875A-4346-8B03-4CF40A3B8D66}" type="presParOf" srcId="{5C1A342E-C927-467D-A2B3-DC160186DE4B}" destId="{9A629B15-46E2-429A-BCD8-911E6B7CC742}" srcOrd="1" destOrd="0" presId="urn:microsoft.com/office/officeart/2008/layout/LinedList"/>
    <dgm:cxn modelId="{DABFB546-3BD0-4F3A-AFB3-E90DEF809C9C}" type="presParOf" srcId="{5C1A342E-C927-467D-A2B3-DC160186DE4B}" destId="{6A3D532E-7A5F-4EE6-8510-7DDEEB1D4047}" srcOrd="2" destOrd="0" presId="urn:microsoft.com/office/officeart/2008/layout/LinedList"/>
    <dgm:cxn modelId="{1D3D15B0-E371-4473-AF47-71D2AF7B5867}" type="presParOf" srcId="{D22DEA40-197A-44D3-BCDA-08407F2DDC15}" destId="{49285A78-2550-49EA-956D-B098A401BDDE}" srcOrd="2" destOrd="0" presId="urn:microsoft.com/office/officeart/2008/layout/LinedList"/>
    <dgm:cxn modelId="{5761D493-8023-4683-8875-5728A824DBE3}" type="presParOf" srcId="{D22DEA40-197A-44D3-BCDA-08407F2DDC15}" destId="{CE558C1B-55FC-420F-B512-D661BBADEA10}" srcOrd="3" destOrd="0" presId="urn:microsoft.com/office/officeart/2008/layout/LinedList"/>
    <dgm:cxn modelId="{55BFE4F2-EA5A-4B70-97A1-3176F0ED0E95}" type="presParOf" srcId="{D22DEA40-197A-44D3-BCDA-08407F2DDC15}" destId="{8D0D54F2-3C52-4E27-8C87-7B02EA5803B8}" srcOrd="4" destOrd="0" presId="urn:microsoft.com/office/officeart/2008/layout/LinedList"/>
    <dgm:cxn modelId="{0CD469E6-18FE-401D-B356-0D02430410EA}" type="presParOf" srcId="{8D0D54F2-3C52-4E27-8C87-7B02EA5803B8}" destId="{5151F0EA-251D-46F7-BD72-699C18AE1C2B}" srcOrd="0" destOrd="0" presId="urn:microsoft.com/office/officeart/2008/layout/LinedList"/>
    <dgm:cxn modelId="{FF0AFF61-52AB-4257-9FFD-A58CE07DFB02}" type="presParOf" srcId="{8D0D54F2-3C52-4E27-8C87-7B02EA5803B8}" destId="{CCC34749-5FCE-4C85-A7ED-CED8196787A9}" srcOrd="1" destOrd="0" presId="urn:microsoft.com/office/officeart/2008/layout/LinedList"/>
    <dgm:cxn modelId="{92E96834-2441-480C-879C-26A58A231243}" type="presParOf" srcId="{8D0D54F2-3C52-4E27-8C87-7B02EA5803B8}" destId="{81C5F06D-FF69-448C-86A4-E34121035423}" srcOrd="2" destOrd="0" presId="urn:microsoft.com/office/officeart/2008/layout/LinedList"/>
    <dgm:cxn modelId="{68D21BE7-BF90-45B3-85EF-6B61BF859D58}" type="presParOf" srcId="{D22DEA40-197A-44D3-BCDA-08407F2DDC15}" destId="{63616B0D-4A6A-4050-A2BE-BA0D7D16458E}" srcOrd="5" destOrd="0" presId="urn:microsoft.com/office/officeart/2008/layout/LinedList"/>
    <dgm:cxn modelId="{CD818570-15C0-4B05-81F9-1E81B3BB1B27}" type="presParOf" srcId="{D22DEA40-197A-44D3-BCDA-08407F2DDC15}" destId="{7E8C3142-010A-451D-85F0-81FBCD4C8777}" srcOrd="6" destOrd="0" presId="urn:microsoft.com/office/officeart/2008/layout/LinedList"/>
    <dgm:cxn modelId="{77BBE1E8-D200-4952-93EF-E68FA6CE1FD8}" type="presParOf" srcId="{D22DEA40-197A-44D3-BCDA-08407F2DDC15}" destId="{4BF0C051-E7EF-4FE2-BA78-A13AD5FDAFBD}" srcOrd="7" destOrd="0" presId="urn:microsoft.com/office/officeart/2008/layout/LinedList"/>
    <dgm:cxn modelId="{42DE2A2A-808D-4FC2-AD75-B0442A862CA3}" type="presParOf" srcId="{4BF0C051-E7EF-4FE2-BA78-A13AD5FDAFBD}" destId="{94E040FC-BA81-40A9-8035-E18D80F3D783}" srcOrd="0" destOrd="0" presId="urn:microsoft.com/office/officeart/2008/layout/LinedList"/>
    <dgm:cxn modelId="{ECEC678B-1A18-46BE-BF77-970C4A737A6A}" type="presParOf" srcId="{4BF0C051-E7EF-4FE2-BA78-A13AD5FDAFBD}" destId="{D34F13C1-0E11-4E03-A8AB-06DDD2765164}" srcOrd="1" destOrd="0" presId="urn:microsoft.com/office/officeart/2008/layout/LinedList"/>
    <dgm:cxn modelId="{D21B592C-34AB-4B14-A196-18637C97FE83}" type="presParOf" srcId="{4BF0C051-E7EF-4FE2-BA78-A13AD5FDAFBD}" destId="{E997C4CA-0F7F-42F3-BBB2-26F305EF038C}" srcOrd="2" destOrd="0" presId="urn:microsoft.com/office/officeart/2008/layout/LinedList"/>
    <dgm:cxn modelId="{3BECB605-E1F4-46FC-8AD6-D1C4F0609FB7}" type="presParOf" srcId="{D22DEA40-197A-44D3-BCDA-08407F2DDC15}" destId="{17EB04F3-A670-4D7F-8D92-2018D37ED5D4}" srcOrd="8" destOrd="0" presId="urn:microsoft.com/office/officeart/2008/layout/LinedList"/>
    <dgm:cxn modelId="{89D409AA-EB5C-4EA2-8653-3CB66A73737F}" type="presParOf" srcId="{D22DEA40-197A-44D3-BCDA-08407F2DDC15}" destId="{7FB2B477-07AF-4940-8833-BD9CABDE320A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18F6C-84F0-4082-94AA-6103688ED2F4}">
      <dsp:nvSpPr>
        <dsp:cNvPr id="0" name=""/>
        <dsp:cNvSpPr/>
      </dsp:nvSpPr>
      <dsp:spPr>
        <a:xfrm>
          <a:off x="0" y="259114"/>
          <a:ext cx="8644110" cy="74032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Основные положения в части коммерческого учета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sp:txBody>
      <dsp:txXfrm>
        <a:off x="21683" y="280797"/>
        <a:ext cx="8600744" cy="696962"/>
      </dsp:txXfrm>
    </dsp:sp>
    <dsp:sp modelId="{AA7599CB-2830-47CE-8229-1DE384712C14}">
      <dsp:nvSpPr>
        <dsp:cNvPr id="0" name=""/>
        <dsp:cNvSpPr/>
      </dsp:nvSpPr>
      <dsp:spPr>
        <a:xfrm>
          <a:off x="0" y="1132702"/>
          <a:ext cx="740328" cy="74032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B235F0-F443-4F1E-B251-29061CDD692E}">
      <dsp:nvSpPr>
        <dsp:cNvPr id="0" name=""/>
        <dsp:cNvSpPr/>
      </dsp:nvSpPr>
      <dsp:spPr>
        <a:xfrm>
          <a:off x="784748" y="1132702"/>
          <a:ext cx="7859362" cy="740328"/>
        </a:xfrm>
        <a:prstGeom prst="roundRect">
          <a:avLst>
            <a:gd name="adj" fmla="val 1667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Порядок предоставления данных о показаниях прибора учета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sp:txBody>
      <dsp:txXfrm>
        <a:off x="820894" y="1168848"/>
        <a:ext cx="7787070" cy="668036"/>
      </dsp:txXfrm>
    </dsp:sp>
    <dsp:sp modelId="{63167CBF-D234-4417-8F14-D1AFF8B5352A}">
      <dsp:nvSpPr>
        <dsp:cNvPr id="0" name=""/>
        <dsp:cNvSpPr/>
      </dsp:nvSpPr>
      <dsp:spPr>
        <a:xfrm>
          <a:off x="0" y="1961870"/>
          <a:ext cx="740328" cy="74032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0BF56B-33D1-4E04-B546-0504721B5A36}">
      <dsp:nvSpPr>
        <dsp:cNvPr id="0" name=""/>
        <dsp:cNvSpPr/>
      </dsp:nvSpPr>
      <dsp:spPr>
        <a:xfrm>
          <a:off x="784748" y="1961870"/>
          <a:ext cx="7859362" cy="740328"/>
        </a:xfrm>
        <a:prstGeom prst="roundRect">
          <a:avLst>
            <a:gd name="adj" fmla="val 1667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Коммерческий учет сточных вод расчетным способом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sp:txBody>
      <dsp:txXfrm>
        <a:off x="820894" y="1998016"/>
        <a:ext cx="7787070" cy="6680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5684D-9062-4B41-B108-243F9B8CCF4F}">
      <dsp:nvSpPr>
        <dsp:cNvPr id="0" name=""/>
        <dsp:cNvSpPr/>
      </dsp:nvSpPr>
      <dsp:spPr>
        <a:xfrm>
          <a:off x="0" y="0"/>
          <a:ext cx="862733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56875-1FC4-4329-91B9-F2926F256D54}">
      <dsp:nvSpPr>
        <dsp:cNvPr id="0" name=""/>
        <dsp:cNvSpPr/>
      </dsp:nvSpPr>
      <dsp:spPr>
        <a:xfrm>
          <a:off x="0" y="0"/>
          <a:ext cx="1725466" cy="5326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kern="1200" dirty="0" smtClean="0">
              <a:solidFill>
                <a:schemeClr val="accent2"/>
              </a:solidFill>
              <a:latin typeface="Cambria" panose="02040503050406030204" pitchFamily="18" charset="0"/>
            </a:rPr>
            <a:t>Обеспечение исполнения обязательств</a:t>
          </a:r>
          <a:endParaRPr lang="ru-RU" sz="1900" b="1" i="0" kern="1200" dirty="0">
            <a:solidFill>
              <a:schemeClr val="accent2"/>
            </a:solidFill>
            <a:latin typeface="Cambria" panose="02040503050406030204" pitchFamily="18" charset="0"/>
          </a:endParaRPr>
        </a:p>
      </dsp:txBody>
      <dsp:txXfrm>
        <a:off x="0" y="0"/>
        <a:ext cx="1725466" cy="5326899"/>
      </dsp:txXfrm>
    </dsp:sp>
    <dsp:sp modelId="{9A629B15-46E2-429A-BCD8-911E6B7CC742}">
      <dsp:nvSpPr>
        <dsp:cNvPr id="0" name=""/>
        <dsp:cNvSpPr/>
      </dsp:nvSpPr>
      <dsp:spPr>
        <a:xfrm>
          <a:off x="1854876" y="62619"/>
          <a:ext cx="6772456" cy="125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u="sng" kern="1200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Основания: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1) Неоплата или ненадлежащая оплата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2) Наличие признанной (бесспорной) задолженности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3) Размер задолженности равен или превышает 2 среднемесячных величины обязательств по оплате</a:t>
          </a:r>
          <a:endParaRPr lang="ru-RU" sz="12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54876" y="62619"/>
        <a:ext cx="6772456" cy="1252393"/>
      </dsp:txXfrm>
    </dsp:sp>
    <dsp:sp modelId="{49285A78-2550-49EA-956D-B098A401BDDE}">
      <dsp:nvSpPr>
        <dsp:cNvPr id="0" name=""/>
        <dsp:cNvSpPr/>
      </dsp:nvSpPr>
      <dsp:spPr>
        <a:xfrm>
          <a:off x="1725466" y="1315013"/>
          <a:ext cx="69018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C34749-5FCE-4C85-A7ED-CED8196787A9}">
      <dsp:nvSpPr>
        <dsp:cNvPr id="0" name=""/>
        <dsp:cNvSpPr/>
      </dsp:nvSpPr>
      <dsp:spPr>
        <a:xfrm>
          <a:off x="1854876" y="1377632"/>
          <a:ext cx="6772456" cy="125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u="sng" kern="1200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Виды обеспечения: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1) Банковская гарантия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2) Государственная (муниципальная) гарантия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3) Иной способ обеспечения, согласованный организацией ВХК</a:t>
          </a:r>
          <a:endParaRPr lang="ru-RU" sz="12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54876" y="1377632"/>
        <a:ext cx="6772456" cy="1252393"/>
      </dsp:txXfrm>
    </dsp:sp>
    <dsp:sp modelId="{63616B0D-4A6A-4050-A2BE-BA0D7D16458E}">
      <dsp:nvSpPr>
        <dsp:cNvPr id="0" name=""/>
        <dsp:cNvSpPr/>
      </dsp:nvSpPr>
      <dsp:spPr>
        <a:xfrm>
          <a:off x="1725466" y="2630026"/>
          <a:ext cx="69018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4F13C1-0E11-4E03-A8AB-06DDD2765164}">
      <dsp:nvSpPr>
        <dsp:cNvPr id="0" name=""/>
        <dsp:cNvSpPr/>
      </dsp:nvSpPr>
      <dsp:spPr>
        <a:xfrm>
          <a:off x="1854876" y="2692646"/>
          <a:ext cx="6772456" cy="125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u="sng" kern="1200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Процедура, сроки: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i="0" kern="1200" dirty="0" smtClean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1) Организация ВКХ</a:t>
          </a:r>
          <a:r>
            <a:rPr lang="en-US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уведомляет абонента о необходимости предоставить обеспечение (величина обеспечения, срок действия обеспечения, срок предоставления обеспечения)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2) Срок предоставления обеспечения не ранее 60 дней с даты получения уведомления организации ВКХ</a:t>
          </a:r>
          <a:endParaRPr lang="ru-RU" sz="12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54876" y="2692646"/>
        <a:ext cx="6772456" cy="1252393"/>
      </dsp:txXfrm>
    </dsp:sp>
    <dsp:sp modelId="{17EB04F3-A670-4D7F-8D92-2018D37ED5D4}">
      <dsp:nvSpPr>
        <dsp:cNvPr id="0" name=""/>
        <dsp:cNvSpPr/>
      </dsp:nvSpPr>
      <dsp:spPr>
        <a:xfrm>
          <a:off x="1725466" y="3945039"/>
          <a:ext cx="69018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3E20DB-FC8A-4C38-8898-95189A4E6546}">
      <dsp:nvSpPr>
        <dsp:cNvPr id="0" name=""/>
        <dsp:cNvSpPr/>
      </dsp:nvSpPr>
      <dsp:spPr>
        <a:xfrm>
          <a:off x="1854876" y="4007659"/>
          <a:ext cx="6772456" cy="125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u="sng" kern="1200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Негативные последствия</a:t>
          </a:r>
          <a:r>
            <a:rPr lang="ru-RU" sz="1200" b="1" i="0" kern="1200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1) Информирование высшего должностного лица субъекта РФ об абонентах, обязанных предоставить обеспечение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2) Высшее должностное лицо субъекта РФ организует размещение перечня таких абонентов на официальном сайте высшего должностного лица </a:t>
          </a:r>
          <a:endParaRPr lang="ru-RU" sz="12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54876" y="4007659"/>
        <a:ext cx="6772456" cy="1252393"/>
      </dsp:txXfrm>
    </dsp:sp>
    <dsp:sp modelId="{A4FEF29F-43C7-492E-B38B-FEF3BB314CB2}">
      <dsp:nvSpPr>
        <dsp:cNvPr id="0" name=""/>
        <dsp:cNvSpPr/>
      </dsp:nvSpPr>
      <dsp:spPr>
        <a:xfrm>
          <a:off x="1725466" y="5260052"/>
          <a:ext cx="69018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0BD73-69EB-49EB-8BEB-45B5FD4A0598}">
      <dsp:nvSpPr>
        <dsp:cNvPr id="0" name=""/>
        <dsp:cNvSpPr/>
      </dsp:nvSpPr>
      <dsp:spPr>
        <a:xfrm>
          <a:off x="4009" y="696951"/>
          <a:ext cx="2334238" cy="11297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Cambria" panose="02040503050406030204" pitchFamily="18" charset="0"/>
            </a:rPr>
            <a:t>Отказ в доступе к приборам учета (узлам учета) = самовольное пользование</a:t>
          </a:r>
          <a:endParaRPr lang="ru-RU" sz="1000" b="1" kern="1200" dirty="0">
            <a:latin typeface="Cambria" panose="02040503050406030204" pitchFamily="18" charset="0"/>
          </a:endParaRPr>
        </a:p>
      </dsp:txBody>
      <dsp:txXfrm>
        <a:off x="568895" y="696951"/>
        <a:ext cx="1204467" cy="1129771"/>
      </dsp:txXfrm>
    </dsp:sp>
    <dsp:sp modelId="{16BB43FB-C624-4E38-9E67-C095E71D25E2}">
      <dsp:nvSpPr>
        <dsp:cNvPr id="0" name=""/>
        <dsp:cNvSpPr/>
      </dsp:nvSpPr>
      <dsp:spPr>
        <a:xfrm>
          <a:off x="2104824" y="696951"/>
          <a:ext cx="2334238" cy="11297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Cambria" panose="02040503050406030204" pitchFamily="18" charset="0"/>
            </a:rPr>
            <a:t>Применение расчетного способа при определении объема</a:t>
          </a:r>
          <a:endParaRPr lang="ru-RU" sz="1000" b="1" kern="1200" dirty="0">
            <a:latin typeface="Cambria" panose="02040503050406030204" pitchFamily="18" charset="0"/>
          </a:endParaRPr>
        </a:p>
      </dsp:txBody>
      <dsp:txXfrm>
        <a:off x="2669710" y="696951"/>
        <a:ext cx="1204467" cy="1129771"/>
      </dsp:txXfrm>
    </dsp:sp>
    <dsp:sp modelId="{A64A28C0-C756-4E77-83C4-ACFD9D98830D}">
      <dsp:nvSpPr>
        <dsp:cNvPr id="0" name=""/>
        <dsp:cNvSpPr/>
      </dsp:nvSpPr>
      <dsp:spPr>
        <a:xfrm>
          <a:off x="4205639" y="696951"/>
          <a:ext cx="2334238" cy="11297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0" kern="1200" dirty="0" smtClean="0">
              <a:solidFill>
                <a:schemeClr val="bg1"/>
              </a:solidFill>
              <a:latin typeface="Cambria" panose="02040503050406030204" pitchFamily="18" charset="0"/>
              <a:cs typeface="Arial" panose="020B0604020202020204" pitchFamily="34" charset="0"/>
            </a:rPr>
            <a:t>применение метода расчета по пропускной способности (в соответствии с  п.16а и п.24 Правил №776)</a:t>
          </a:r>
          <a:endParaRPr lang="ru-RU" sz="1000" kern="1200" dirty="0" smtClean="0">
            <a:solidFill>
              <a:schemeClr val="bg1"/>
            </a:solidFill>
            <a:latin typeface="Cambria" panose="02040503050406030204" pitchFamily="18" charset="0"/>
          </a:endParaRPr>
        </a:p>
      </dsp:txBody>
      <dsp:txXfrm>
        <a:off x="4770525" y="696951"/>
        <a:ext cx="1204467" cy="1129771"/>
      </dsp:txXfrm>
    </dsp:sp>
    <dsp:sp modelId="{8E0515C4-03AE-4F23-A801-82152E2AC267}">
      <dsp:nvSpPr>
        <dsp:cNvPr id="0" name=""/>
        <dsp:cNvSpPr/>
      </dsp:nvSpPr>
      <dsp:spPr>
        <a:xfrm>
          <a:off x="6306454" y="696951"/>
          <a:ext cx="2334238" cy="11297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Cambria" panose="02040503050406030204" pitchFamily="18" charset="0"/>
            </a:rPr>
            <a:t>прекращение подачи холодной воды и приема сточных вод (в соответствии с п.36е Правил №644)</a:t>
          </a:r>
          <a:endParaRPr lang="ru-RU" sz="1000" b="1" kern="1200" dirty="0">
            <a:latin typeface="Cambria" panose="02040503050406030204" pitchFamily="18" charset="0"/>
          </a:endParaRPr>
        </a:p>
      </dsp:txBody>
      <dsp:txXfrm>
        <a:off x="6871340" y="696951"/>
        <a:ext cx="1204467" cy="11297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1BC46-1D8E-4C78-89D0-87AAE9654E93}">
      <dsp:nvSpPr>
        <dsp:cNvPr id="0" name=""/>
        <dsp:cNvSpPr/>
      </dsp:nvSpPr>
      <dsp:spPr>
        <a:xfrm>
          <a:off x="-2275247" y="-353715"/>
          <a:ext cx="2732519" cy="2732519"/>
        </a:xfrm>
        <a:prstGeom prst="blockArc">
          <a:avLst>
            <a:gd name="adj1" fmla="val 18900000"/>
            <a:gd name="adj2" fmla="val 2700000"/>
            <a:gd name="adj3" fmla="val 79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FBA8E-BD5E-40E9-95CC-F853A3844B3F}">
      <dsp:nvSpPr>
        <dsp:cNvPr id="0" name=""/>
        <dsp:cNvSpPr/>
      </dsp:nvSpPr>
      <dsp:spPr>
        <a:xfrm>
          <a:off x="372261" y="289304"/>
          <a:ext cx="7514849" cy="578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920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u="none" kern="1200" dirty="0" smtClean="0"/>
            <a:t>Определение объема сточных вод</a:t>
          </a:r>
          <a:endParaRPr lang="ru-RU" sz="2600" u="none" kern="1200" dirty="0"/>
        </a:p>
      </dsp:txBody>
      <dsp:txXfrm>
        <a:off x="372261" y="289304"/>
        <a:ext cx="7514849" cy="578527"/>
      </dsp:txXfrm>
    </dsp:sp>
    <dsp:sp modelId="{5ECA7934-D103-49BC-A7BB-E42825E00B2F}">
      <dsp:nvSpPr>
        <dsp:cNvPr id="0" name=""/>
        <dsp:cNvSpPr/>
      </dsp:nvSpPr>
      <dsp:spPr>
        <a:xfrm>
          <a:off x="10682" y="216988"/>
          <a:ext cx="723159" cy="7231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AE46CF-B667-4B23-84BC-7FE573E5E103}">
      <dsp:nvSpPr>
        <dsp:cNvPr id="0" name=""/>
        <dsp:cNvSpPr/>
      </dsp:nvSpPr>
      <dsp:spPr>
        <a:xfrm>
          <a:off x="372261" y="1157257"/>
          <a:ext cx="7514849" cy="578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920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u="none" kern="1200" dirty="0" smtClean="0"/>
            <a:t>Распределение объема сточных вод по выпускам</a:t>
          </a:r>
          <a:endParaRPr lang="ru-RU" sz="2600" u="none" kern="1200" dirty="0"/>
        </a:p>
      </dsp:txBody>
      <dsp:txXfrm>
        <a:off x="372261" y="1157257"/>
        <a:ext cx="7514849" cy="578527"/>
      </dsp:txXfrm>
    </dsp:sp>
    <dsp:sp modelId="{763742FF-ABD3-473A-8A91-F8F5E7AA490E}">
      <dsp:nvSpPr>
        <dsp:cNvPr id="0" name=""/>
        <dsp:cNvSpPr/>
      </dsp:nvSpPr>
      <dsp:spPr>
        <a:xfrm>
          <a:off x="10682" y="1084941"/>
          <a:ext cx="723159" cy="7231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D0323-6C8B-4531-803B-ECD418DEAA50}">
      <dsp:nvSpPr>
        <dsp:cNvPr id="0" name=""/>
        <dsp:cNvSpPr/>
      </dsp:nvSpPr>
      <dsp:spPr>
        <a:xfrm>
          <a:off x="0" y="0"/>
          <a:ext cx="878497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8829D-C681-423C-BEC6-86F9AD9AEE48}">
      <dsp:nvSpPr>
        <dsp:cNvPr id="0" name=""/>
        <dsp:cNvSpPr/>
      </dsp:nvSpPr>
      <dsp:spPr>
        <a:xfrm>
          <a:off x="0" y="0"/>
          <a:ext cx="1756995" cy="1890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0" kern="1200" dirty="0" smtClean="0">
              <a:solidFill>
                <a:schemeClr val="accent2"/>
              </a:solidFill>
              <a:latin typeface="Cambria" panose="02040503050406030204" pitchFamily="18" charset="0"/>
            </a:rPr>
            <a:t>Совокупные условия наличия баланса</a:t>
          </a:r>
          <a:endParaRPr lang="ru-RU" sz="2100" b="1" i="0" kern="1200" dirty="0">
            <a:solidFill>
              <a:schemeClr val="accent2"/>
            </a:solidFill>
            <a:latin typeface="Cambria" panose="02040503050406030204" pitchFamily="18" charset="0"/>
          </a:endParaRPr>
        </a:p>
      </dsp:txBody>
      <dsp:txXfrm>
        <a:off x="0" y="0"/>
        <a:ext cx="1756995" cy="1890217"/>
      </dsp:txXfrm>
    </dsp:sp>
    <dsp:sp modelId="{268F5616-4CEF-4693-9E38-2CD6C252F6EA}">
      <dsp:nvSpPr>
        <dsp:cNvPr id="0" name=""/>
        <dsp:cNvSpPr/>
      </dsp:nvSpPr>
      <dsp:spPr>
        <a:xfrm>
          <a:off x="1888769" y="43932"/>
          <a:ext cx="6896206" cy="878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- Абонент </a:t>
          </a:r>
          <a:r>
            <a:rPr lang="ru-RU" sz="13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совместно с организацией ВКХ установили факт отсутствия технической возможности установки прибора учета сточных вод, составив </a:t>
          </a:r>
          <a:r>
            <a:rPr lang="ru-RU" sz="1300" b="1" i="0" kern="120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совместный </a:t>
          </a:r>
          <a:r>
            <a:rPr lang="ru-RU" sz="1300" b="1" i="0" kern="120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акт, </a:t>
          </a:r>
          <a:endParaRPr lang="ru-RU" sz="1300" b="1" i="0" kern="1200" dirty="0" smtClean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- Отсутствие у абонента обязанности установить прибор учета сточных вод</a:t>
          </a:r>
          <a:endParaRPr lang="ru-RU" sz="13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88769" y="43932"/>
        <a:ext cx="6896206" cy="878655"/>
      </dsp:txXfrm>
    </dsp:sp>
    <dsp:sp modelId="{B8533F0E-27FB-4828-9C1D-C83A391FF0A6}">
      <dsp:nvSpPr>
        <dsp:cNvPr id="0" name=""/>
        <dsp:cNvSpPr/>
      </dsp:nvSpPr>
      <dsp:spPr>
        <a:xfrm>
          <a:off x="1756995" y="922588"/>
          <a:ext cx="70279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602A6-DEB9-481E-816B-773FF436E5B6}">
      <dsp:nvSpPr>
        <dsp:cNvPr id="0" name=""/>
        <dsp:cNvSpPr/>
      </dsp:nvSpPr>
      <dsp:spPr>
        <a:xfrm>
          <a:off x="1888769" y="966521"/>
          <a:ext cx="6896206" cy="878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Абонент использует полученную воду в составе выпускаемой им продукции, при производстве тепловой энергии, либо у абонента имеется 2 и более выпусков в централизованную систему водоотведения</a:t>
          </a:r>
          <a:endParaRPr lang="ru-RU" sz="13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88769" y="966521"/>
        <a:ext cx="6896206" cy="878655"/>
      </dsp:txXfrm>
    </dsp:sp>
    <dsp:sp modelId="{B899037C-F20D-4A16-8133-65F82AE3BE4B}">
      <dsp:nvSpPr>
        <dsp:cNvPr id="0" name=""/>
        <dsp:cNvSpPr/>
      </dsp:nvSpPr>
      <dsp:spPr>
        <a:xfrm>
          <a:off x="1756995" y="1845176"/>
          <a:ext cx="70279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D0323-6C8B-4531-803B-ECD418DEAA50}">
      <dsp:nvSpPr>
        <dsp:cNvPr id="0" name=""/>
        <dsp:cNvSpPr/>
      </dsp:nvSpPr>
      <dsp:spPr>
        <a:xfrm>
          <a:off x="0" y="1221"/>
          <a:ext cx="878497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8829D-C681-423C-BEC6-86F9AD9AEE48}">
      <dsp:nvSpPr>
        <dsp:cNvPr id="0" name=""/>
        <dsp:cNvSpPr/>
      </dsp:nvSpPr>
      <dsp:spPr>
        <a:xfrm>
          <a:off x="0" y="1221"/>
          <a:ext cx="1756995" cy="2499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kern="1200" dirty="0" smtClean="0">
              <a:solidFill>
                <a:schemeClr val="accent2"/>
              </a:solidFill>
              <a:latin typeface="Cambria" panose="02040503050406030204" pitchFamily="18" charset="0"/>
            </a:rPr>
            <a:t>Порядок согласования баланса</a:t>
          </a:r>
          <a:endParaRPr lang="ru-RU" sz="1900" b="1" i="0" kern="1200" dirty="0">
            <a:solidFill>
              <a:schemeClr val="accent2"/>
            </a:solidFill>
            <a:latin typeface="Cambria" panose="02040503050406030204" pitchFamily="18" charset="0"/>
          </a:endParaRPr>
        </a:p>
      </dsp:txBody>
      <dsp:txXfrm>
        <a:off x="0" y="1221"/>
        <a:ext cx="1756995" cy="2499303"/>
      </dsp:txXfrm>
    </dsp:sp>
    <dsp:sp modelId="{268F5616-4CEF-4693-9E38-2CD6C252F6EA}">
      <dsp:nvSpPr>
        <dsp:cNvPr id="0" name=""/>
        <dsp:cNvSpPr/>
      </dsp:nvSpPr>
      <dsp:spPr>
        <a:xfrm>
          <a:off x="1854012" y="17123"/>
          <a:ext cx="6896206" cy="781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Абонент предоставляет организации ВКХ документы, подтверждающие баланс</a:t>
          </a:r>
          <a:endParaRPr lang="ru-RU" sz="14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54012" y="17123"/>
        <a:ext cx="6896206" cy="781032"/>
      </dsp:txXfrm>
    </dsp:sp>
    <dsp:sp modelId="{B8533F0E-27FB-4828-9C1D-C83A391FF0A6}">
      <dsp:nvSpPr>
        <dsp:cNvPr id="0" name=""/>
        <dsp:cNvSpPr/>
      </dsp:nvSpPr>
      <dsp:spPr>
        <a:xfrm>
          <a:off x="1756995" y="636110"/>
          <a:ext cx="70279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602A6-DEB9-481E-816B-773FF436E5B6}">
      <dsp:nvSpPr>
        <dsp:cNvPr id="0" name=""/>
        <dsp:cNvSpPr/>
      </dsp:nvSpPr>
      <dsp:spPr>
        <a:xfrm>
          <a:off x="1831117" y="698308"/>
          <a:ext cx="6896206" cy="781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Организация ВКХ вправе </a:t>
          </a:r>
          <a:r>
            <a:rPr lang="ru-RU" sz="14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проверить </a:t>
          </a:r>
          <a:r>
            <a:rPr lang="ru-RU" sz="14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данные, указанные в балансе, путем измерения количества сточных воду переносными (временными) приборами учета</a:t>
          </a:r>
          <a:endParaRPr lang="ru-RU" sz="14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31117" y="698308"/>
        <a:ext cx="6896206" cy="781032"/>
      </dsp:txXfrm>
    </dsp:sp>
    <dsp:sp modelId="{B899037C-F20D-4A16-8133-65F82AE3BE4B}">
      <dsp:nvSpPr>
        <dsp:cNvPr id="0" name=""/>
        <dsp:cNvSpPr/>
      </dsp:nvSpPr>
      <dsp:spPr>
        <a:xfrm>
          <a:off x="1756995" y="1490916"/>
          <a:ext cx="70279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A6C27B-8E43-42A1-9AF8-D0B7D6544CAE}">
      <dsp:nvSpPr>
        <dsp:cNvPr id="0" name=""/>
        <dsp:cNvSpPr/>
      </dsp:nvSpPr>
      <dsp:spPr>
        <a:xfrm>
          <a:off x="1888769" y="1587842"/>
          <a:ext cx="6896206" cy="781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Отказ в согласовании баланса: не предоставление абонентом документов, подтверждающих данные, указанных в балансе; несоответствие баланса документам, предоставленным для его подтверждения; выявление организацией ВКХ при проверке с использованием временного прибора учета сточных вод расхождения с данными, указанными в балансе абонентом, более, чем на 30%</a:t>
          </a:r>
          <a:endParaRPr lang="ru-RU" sz="13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88769" y="1587842"/>
        <a:ext cx="6896206" cy="781032"/>
      </dsp:txXfrm>
    </dsp:sp>
    <dsp:sp modelId="{D5905104-4B7C-4155-847F-DE05F3445E46}">
      <dsp:nvSpPr>
        <dsp:cNvPr id="0" name=""/>
        <dsp:cNvSpPr/>
      </dsp:nvSpPr>
      <dsp:spPr>
        <a:xfrm>
          <a:off x="1756995" y="2501747"/>
          <a:ext cx="70279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D0323-6C8B-4531-803B-ECD418DEAA50}">
      <dsp:nvSpPr>
        <dsp:cNvPr id="0" name=""/>
        <dsp:cNvSpPr/>
      </dsp:nvSpPr>
      <dsp:spPr>
        <a:xfrm>
          <a:off x="0" y="0"/>
          <a:ext cx="878497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8829D-C681-423C-BEC6-86F9AD9AEE48}">
      <dsp:nvSpPr>
        <dsp:cNvPr id="0" name=""/>
        <dsp:cNvSpPr/>
      </dsp:nvSpPr>
      <dsp:spPr>
        <a:xfrm>
          <a:off x="0" y="0"/>
          <a:ext cx="1756995" cy="879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chemeClr val="accent2"/>
              </a:solidFill>
              <a:latin typeface="Cambria" panose="02040503050406030204" pitchFamily="18" charset="0"/>
            </a:rPr>
            <a:t>Срок действия баланса</a:t>
          </a:r>
          <a:endParaRPr lang="ru-RU" sz="1800" b="1" i="0" kern="1200" dirty="0">
            <a:solidFill>
              <a:schemeClr val="accent2"/>
            </a:solidFill>
            <a:latin typeface="Cambria" panose="02040503050406030204" pitchFamily="18" charset="0"/>
          </a:endParaRPr>
        </a:p>
      </dsp:txBody>
      <dsp:txXfrm>
        <a:off x="0" y="0"/>
        <a:ext cx="1756995" cy="879316"/>
      </dsp:txXfrm>
    </dsp:sp>
    <dsp:sp modelId="{7CB602A6-DEB9-481E-816B-773FF436E5B6}">
      <dsp:nvSpPr>
        <dsp:cNvPr id="0" name=""/>
        <dsp:cNvSpPr/>
      </dsp:nvSpPr>
      <dsp:spPr>
        <a:xfrm>
          <a:off x="1831117" y="0"/>
          <a:ext cx="6896206" cy="798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П.23_3 Правил №776 предусматривает, что срок действия баланса водопотребления и водоотведения определяется соглашением между организацией ВКХ и абонентом, но не может превышать 5 лет</a:t>
          </a:r>
          <a:endParaRPr lang="ru-RU" sz="14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31117" y="0"/>
        <a:ext cx="6896206" cy="798597"/>
      </dsp:txXfrm>
    </dsp:sp>
    <dsp:sp modelId="{B899037C-F20D-4A16-8133-65F82AE3BE4B}">
      <dsp:nvSpPr>
        <dsp:cNvPr id="0" name=""/>
        <dsp:cNvSpPr/>
      </dsp:nvSpPr>
      <dsp:spPr>
        <a:xfrm>
          <a:off x="1756995" y="778888"/>
          <a:ext cx="70279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18F6C-84F0-4082-94AA-6103688ED2F4}">
      <dsp:nvSpPr>
        <dsp:cNvPr id="0" name=""/>
        <dsp:cNvSpPr/>
      </dsp:nvSpPr>
      <dsp:spPr>
        <a:xfrm>
          <a:off x="1945" y="251964"/>
          <a:ext cx="8640219" cy="55596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Основные изменения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sp:txBody>
      <dsp:txXfrm>
        <a:off x="18229" y="268248"/>
        <a:ext cx="8607651" cy="523401"/>
      </dsp:txXfrm>
    </dsp:sp>
    <dsp:sp modelId="{AA7599CB-2830-47CE-8229-1DE384712C14}">
      <dsp:nvSpPr>
        <dsp:cNvPr id="0" name=""/>
        <dsp:cNvSpPr/>
      </dsp:nvSpPr>
      <dsp:spPr>
        <a:xfrm>
          <a:off x="4701" y="908008"/>
          <a:ext cx="555969" cy="55596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B235F0-F443-4F1E-B251-29061CDD692E}">
      <dsp:nvSpPr>
        <dsp:cNvPr id="0" name=""/>
        <dsp:cNvSpPr/>
      </dsp:nvSpPr>
      <dsp:spPr>
        <a:xfrm>
          <a:off x="788286" y="908008"/>
          <a:ext cx="7855824" cy="555969"/>
        </a:xfrm>
        <a:prstGeom prst="roundRect">
          <a:avLst>
            <a:gd name="adj" fmla="val 1667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Порядок оплаты холодного водоснабжения и водоотведения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sp:txBody>
      <dsp:txXfrm>
        <a:off x="815431" y="935153"/>
        <a:ext cx="7801534" cy="501679"/>
      </dsp:txXfrm>
    </dsp:sp>
    <dsp:sp modelId="{63167CBF-D234-4417-8F14-D1AFF8B5352A}">
      <dsp:nvSpPr>
        <dsp:cNvPr id="0" name=""/>
        <dsp:cNvSpPr/>
      </dsp:nvSpPr>
      <dsp:spPr>
        <a:xfrm>
          <a:off x="4701" y="1530694"/>
          <a:ext cx="555969" cy="55596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0BF56B-33D1-4E04-B546-0504721B5A36}">
      <dsp:nvSpPr>
        <dsp:cNvPr id="0" name=""/>
        <dsp:cNvSpPr/>
      </dsp:nvSpPr>
      <dsp:spPr>
        <a:xfrm>
          <a:off x="788286" y="1530694"/>
          <a:ext cx="7855824" cy="555969"/>
        </a:xfrm>
        <a:prstGeom prst="roundRect">
          <a:avLst>
            <a:gd name="adj" fmla="val 1667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Последствия неоплаты услуг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sp:txBody>
      <dsp:txXfrm>
        <a:off x="815431" y="1557839"/>
        <a:ext cx="7801534" cy="501679"/>
      </dsp:txXfrm>
    </dsp:sp>
    <dsp:sp modelId="{BF9242EC-B610-4D9C-A38D-BD331AC43A37}">
      <dsp:nvSpPr>
        <dsp:cNvPr id="0" name=""/>
        <dsp:cNvSpPr/>
      </dsp:nvSpPr>
      <dsp:spPr>
        <a:xfrm>
          <a:off x="4701" y="2153379"/>
          <a:ext cx="555969" cy="55596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F3675E-079D-46EE-B313-394D2AED3DBF}">
      <dsp:nvSpPr>
        <dsp:cNvPr id="0" name=""/>
        <dsp:cNvSpPr/>
      </dsp:nvSpPr>
      <dsp:spPr>
        <a:xfrm>
          <a:off x="788286" y="2153379"/>
          <a:ext cx="7855824" cy="555969"/>
        </a:xfrm>
        <a:prstGeom prst="roundRect">
          <a:avLst>
            <a:gd name="adj" fmla="val 1667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n-ea"/>
              <a:cs typeface="+mn-cs"/>
            </a:rPr>
            <a:t>Обеспечение исполнения обязательств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ambria" panose="02040503050406030204" pitchFamily="18" charset="0"/>
            <a:ea typeface="+mn-ea"/>
            <a:cs typeface="+mn-cs"/>
          </a:endParaRPr>
        </a:p>
      </dsp:txBody>
      <dsp:txXfrm>
        <a:off x="815431" y="2180524"/>
        <a:ext cx="7801534" cy="5016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5684D-9062-4B41-B108-243F9B8CCF4F}">
      <dsp:nvSpPr>
        <dsp:cNvPr id="0" name=""/>
        <dsp:cNvSpPr/>
      </dsp:nvSpPr>
      <dsp:spPr>
        <a:xfrm>
          <a:off x="0" y="0"/>
          <a:ext cx="862733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56875-1FC4-4329-91B9-F2926F256D54}">
      <dsp:nvSpPr>
        <dsp:cNvPr id="0" name=""/>
        <dsp:cNvSpPr/>
      </dsp:nvSpPr>
      <dsp:spPr>
        <a:xfrm>
          <a:off x="0" y="0"/>
          <a:ext cx="1725466" cy="4643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0" kern="1200" dirty="0" smtClean="0">
              <a:solidFill>
                <a:schemeClr val="accent2"/>
              </a:solidFill>
              <a:latin typeface="Cambria" panose="02040503050406030204" pitchFamily="18" charset="0"/>
            </a:rPr>
            <a:t>Введение авансовых платежей</a:t>
          </a:r>
          <a:endParaRPr lang="ru-RU" sz="2300" b="1" i="0" kern="1200" dirty="0">
            <a:solidFill>
              <a:schemeClr val="accent2"/>
            </a:solidFill>
            <a:latin typeface="Cambria" panose="02040503050406030204" pitchFamily="18" charset="0"/>
          </a:endParaRPr>
        </a:p>
      </dsp:txBody>
      <dsp:txXfrm>
        <a:off x="0" y="0"/>
        <a:ext cx="1725466" cy="4643073"/>
      </dsp:txXfrm>
    </dsp:sp>
    <dsp:sp modelId="{9A629B15-46E2-429A-BCD8-911E6B7CC742}">
      <dsp:nvSpPr>
        <dsp:cNvPr id="0" name=""/>
        <dsp:cNvSpPr/>
      </dsp:nvSpPr>
      <dsp:spPr>
        <a:xfrm>
          <a:off x="1854876" y="54581"/>
          <a:ext cx="6772456" cy="1091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Пункт 28 Правил №644 действует с 01.01.2017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(пункт 7 типового договора холодного водоснабжения и водоотведения)</a:t>
          </a:r>
          <a:endParaRPr lang="ru-RU" sz="14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54876" y="54581"/>
        <a:ext cx="6772456" cy="1091620"/>
      </dsp:txXfrm>
    </dsp:sp>
    <dsp:sp modelId="{49285A78-2550-49EA-956D-B098A401BDDE}">
      <dsp:nvSpPr>
        <dsp:cNvPr id="0" name=""/>
        <dsp:cNvSpPr/>
      </dsp:nvSpPr>
      <dsp:spPr>
        <a:xfrm>
          <a:off x="1725466" y="1146201"/>
          <a:ext cx="69018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C34749-5FCE-4C85-A7ED-CED8196787A9}">
      <dsp:nvSpPr>
        <dsp:cNvPr id="0" name=""/>
        <dsp:cNvSpPr/>
      </dsp:nvSpPr>
      <dsp:spPr>
        <a:xfrm>
          <a:off x="1854876" y="1200783"/>
          <a:ext cx="6772456" cy="1091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u="sng" kern="1200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Промежуточный платеж</a:t>
          </a:r>
          <a:r>
            <a:rPr lang="ru-RU" sz="14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: 50 % стоимости услуг за предыдущий месяц вносится до 18-го числа текущего месяца </a:t>
          </a:r>
          <a:endParaRPr lang="ru-RU" sz="14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54876" y="1200783"/>
        <a:ext cx="6772456" cy="1091620"/>
      </dsp:txXfrm>
    </dsp:sp>
    <dsp:sp modelId="{63616B0D-4A6A-4050-A2BE-BA0D7D16458E}">
      <dsp:nvSpPr>
        <dsp:cNvPr id="0" name=""/>
        <dsp:cNvSpPr/>
      </dsp:nvSpPr>
      <dsp:spPr>
        <a:xfrm>
          <a:off x="1725466" y="2292403"/>
          <a:ext cx="69018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4F13C1-0E11-4E03-A8AB-06DDD2765164}">
      <dsp:nvSpPr>
        <dsp:cNvPr id="0" name=""/>
        <dsp:cNvSpPr/>
      </dsp:nvSpPr>
      <dsp:spPr>
        <a:xfrm>
          <a:off x="1854876" y="2346984"/>
          <a:ext cx="6772456" cy="1091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u="sng" kern="1200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Окончательный платеж</a:t>
          </a:r>
          <a:r>
            <a:rPr lang="ru-RU" sz="14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: до 10-го числа месяца, следующего за расчетным</a:t>
          </a:r>
          <a:endParaRPr lang="ru-RU" sz="14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54876" y="2346984"/>
        <a:ext cx="6772456" cy="1091620"/>
      </dsp:txXfrm>
    </dsp:sp>
    <dsp:sp modelId="{17EB04F3-A670-4D7F-8D92-2018D37ED5D4}">
      <dsp:nvSpPr>
        <dsp:cNvPr id="0" name=""/>
        <dsp:cNvSpPr/>
      </dsp:nvSpPr>
      <dsp:spPr>
        <a:xfrm>
          <a:off x="1725466" y="3438605"/>
          <a:ext cx="69018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3E20DB-FC8A-4C38-8898-95189A4E6546}">
      <dsp:nvSpPr>
        <dsp:cNvPr id="0" name=""/>
        <dsp:cNvSpPr/>
      </dsp:nvSpPr>
      <dsp:spPr>
        <a:xfrm>
          <a:off x="1854876" y="3493186"/>
          <a:ext cx="6772456" cy="1091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Если объем фактического потребления холодной воды и (или) сброшенных сточных вод за истекший месяц меньше объема, за который абонентом была произведена оплата, излишне уплаченная сумма засчитывается в счет последующего платежа за следующий месяц</a:t>
          </a:r>
          <a:endParaRPr lang="ru-RU" sz="14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54876" y="3493186"/>
        <a:ext cx="6772456" cy="1091620"/>
      </dsp:txXfrm>
    </dsp:sp>
    <dsp:sp modelId="{A4FEF29F-43C7-492E-B38B-FEF3BB314CB2}">
      <dsp:nvSpPr>
        <dsp:cNvPr id="0" name=""/>
        <dsp:cNvSpPr/>
      </dsp:nvSpPr>
      <dsp:spPr>
        <a:xfrm>
          <a:off x="1725466" y="4584807"/>
          <a:ext cx="69018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5684D-9062-4B41-B108-243F9B8CCF4F}">
      <dsp:nvSpPr>
        <dsp:cNvPr id="0" name=""/>
        <dsp:cNvSpPr/>
      </dsp:nvSpPr>
      <dsp:spPr>
        <a:xfrm>
          <a:off x="0" y="0"/>
          <a:ext cx="862733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56875-1FC4-4329-91B9-F2926F256D54}">
      <dsp:nvSpPr>
        <dsp:cNvPr id="0" name=""/>
        <dsp:cNvSpPr/>
      </dsp:nvSpPr>
      <dsp:spPr>
        <a:xfrm>
          <a:off x="0" y="0"/>
          <a:ext cx="1725466" cy="4643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dirty="0" smtClean="0">
              <a:solidFill>
                <a:schemeClr val="accent2"/>
              </a:solidFill>
              <a:latin typeface="Cambria" panose="02040503050406030204" pitchFamily="18" charset="0"/>
            </a:rPr>
            <a:t>Пени</a:t>
          </a:r>
          <a:endParaRPr lang="ru-RU" sz="2800" b="1" i="0" kern="1200" dirty="0">
            <a:solidFill>
              <a:schemeClr val="accent2"/>
            </a:solidFill>
            <a:latin typeface="Cambria" panose="02040503050406030204" pitchFamily="18" charset="0"/>
          </a:endParaRPr>
        </a:p>
      </dsp:txBody>
      <dsp:txXfrm>
        <a:off x="0" y="0"/>
        <a:ext cx="1725466" cy="4643073"/>
      </dsp:txXfrm>
    </dsp:sp>
    <dsp:sp modelId="{9A629B15-46E2-429A-BCD8-911E6B7CC742}">
      <dsp:nvSpPr>
        <dsp:cNvPr id="0" name=""/>
        <dsp:cNvSpPr/>
      </dsp:nvSpPr>
      <dsp:spPr>
        <a:xfrm>
          <a:off x="1854876" y="72548"/>
          <a:ext cx="6772456" cy="145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Часть 6.2 статьи 13 и частью 6.2 статьи 14 ФЗ-416 от 07.12.2011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«О водоснабжении и водоотведении» действует с 05.12.2015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(пункт 41 типового договора холодного водоснабжения и пункт 54 типового договора водоотведения)</a:t>
          </a:r>
          <a:endParaRPr lang="ru-RU" sz="1200" b="1" i="1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54876" y="72548"/>
        <a:ext cx="6772456" cy="1450960"/>
      </dsp:txXfrm>
    </dsp:sp>
    <dsp:sp modelId="{49285A78-2550-49EA-956D-B098A401BDDE}">
      <dsp:nvSpPr>
        <dsp:cNvPr id="0" name=""/>
        <dsp:cNvSpPr/>
      </dsp:nvSpPr>
      <dsp:spPr>
        <a:xfrm>
          <a:off x="1725466" y="1523508"/>
          <a:ext cx="69018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C34749-5FCE-4C85-A7ED-CED8196787A9}">
      <dsp:nvSpPr>
        <dsp:cNvPr id="0" name=""/>
        <dsp:cNvSpPr/>
      </dsp:nvSpPr>
      <dsp:spPr>
        <a:xfrm>
          <a:off x="1854876" y="1596056"/>
          <a:ext cx="6772456" cy="145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u="sng" kern="1200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Размер</a:t>
          </a:r>
          <a:r>
            <a:rPr lang="ru-RU" sz="16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: 1/130 ставки рефинансирования Центрального банка РФ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(</a:t>
          </a:r>
          <a:r>
            <a:rPr lang="ru-RU" sz="1200" b="1" i="1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от не выплаченной в срок суммы за каждый день просрочки, начиная со следующего дня после дня наступления установленного срока оплаты по день фактической оплаты</a:t>
          </a: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)</a:t>
          </a:r>
          <a:endParaRPr lang="ru-RU" sz="1200" b="1" i="0" kern="1200" dirty="0">
            <a:solidFill>
              <a:srgbClr val="4F81BD">
                <a:lumMod val="75000"/>
              </a:srgbClr>
            </a:solidFill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1854876" y="1596056"/>
        <a:ext cx="6772456" cy="1450960"/>
      </dsp:txXfrm>
    </dsp:sp>
    <dsp:sp modelId="{63616B0D-4A6A-4050-A2BE-BA0D7D16458E}">
      <dsp:nvSpPr>
        <dsp:cNvPr id="0" name=""/>
        <dsp:cNvSpPr/>
      </dsp:nvSpPr>
      <dsp:spPr>
        <a:xfrm>
          <a:off x="1725466" y="3047016"/>
          <a:ext cx="69018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4F13C1-0E11-4E03-A8AB-06DDD2765164}">
      <dsp:nvSpPr>
        <dsp:cNvPr id="0" name=""/>
        <dsp:cNvSpPr/>
      </dsp:nvSpPr>
      <dsp:spPr>
        <a:xfrm>
          <a:off x="1854876" y="3119564"/>
          <a:ext cx="6772456" cy="145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u="sng" kern="1200" dirty="0" smtClean="0">
              <a:solidFill>
                <a:schemeClr val="accent2"/>
              </a:solidFill>
              <a:latin typeface="Cambria" panose="02040503050406030204" pitchFamily="18" charset="0"/>
              <a:cs typeface="Arial" panose="020B0604020202020204" pitchFamily="34" charset="0"/>
            </a:rPr>
            <a:t>Годовой процент*</a:t>
          </a:r>
          <a:r>
            <a:rPr lang="ru-RU" sz="16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: ~ 28%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4F81BD">
                  <a:lumMod val="75000"/>
                </a:srgbClr>
              </a:solidFill>
              <a:latin typeface="Cambria" panose="02040503050406030204" pitchFamily="18" charset="0"/>
              <a:cs typeface="Arial" panose="020B0604020202020204" pitchFamily="34" charset="0"/>
            </a:rPr>
            <a:t>(* из расчета ставки рефинансирования ЦБ РФ – 10%)</a:t>
          </a:r>
          <a:endParaRPr lang="ru-RU" sz="1200" kern="1200" dirty="0"/>
        </a:p>
      </dsp:txBody>
      <dsp:txXfrm>
        <a:off x="1854876" y="3119564"/>
        <a:ext cx="6772456" cy="1450960"/>
      </dsp:txXfrm>
    </dsp:sp>
    <dsp:sp modelId="{17EB04F3-A670-4D7F-8D92-2018D37ED5D4}">
      <dsp:nvSpPr>
        <dsp:cNvPr id="0" name=""/>
        <dsp:cNvSpPr/>
      </dsp:nvSpPr>
      <dsp:spPr>
        <a:xfrm>
          <a:off x="1725466" y="4570524"/>
          <a:ext cx="69018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41F8F-E916-483B-9250-F4B6C676795F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53"/>
            <a:ext cx="5438775" cy="3909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64"/>
            <a:ext cx="2946400" cy="496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64"/>
            <a:ext cx="2946400" cy="496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C199C-5599-4B22-B37A-84A2C4A122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8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:\1Лена\РАБОТЫ\ВОДОКАНАЛ\презентация\дуг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212976"/>
            <a:ext cx="91440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36006" y="5373216"/>
            <a:ext cx="6400800" cy="838944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B726BE-3DFB-49EE-BC43-2977F010FCB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57698-3D61-45DB-8102-B50A16F06A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5" descr="D:\1Лена\РАБОТЫ\ВОДОКАНАЛ\лого бел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13" y="1023938"/>
            <a:ext cx="3076575" cy="197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633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103176-210A-4B07-8157-EA21EDBA11D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57698-3D61-45DB-8102-B50A16F06A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61163"/>
            <a:ext cx="914400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D:\1Лена\РАБОТЫ\ВОДОКАНАЛ\брендбук\презентация\Untitled-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100000"/>
          </a:blip>
          <a:srcRect/>
          <a:stretch>
            <a:fillRect/>
          </a:stretch>
        </p:blipFill>
        <p:spPr bwMode="auto">
          <a:xfrm>
            <a:off x="428596" y="214290"/>
            <a:ext cx="779270" cy="50006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7866" y="-15974"/>
            <a:ext cx="7940748" cy="94466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61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E261EB-43D9-4942-A8A3-B78705A9AD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57698-3D61-45DB-8102-B50A16F06A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61163"/>
            <a:ext cx="914400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D:\1Лена\РАБОТЫ\ВОДОКАНАЛ\брендбук\презентация\Untitled-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100000"/>
          </a:blip>
          <a:srcRect/>
          <a:stretch>
            <a:fillRect/>
          </a:stretch>
        </p:blipFill>
        <p:spPr bwMode="auto">
          <a:xfrm>
            <a:off x="428596" y="214290"/>
            <a:ext cx="779270" cy="500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087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rgbClr val="376092"/>
                </a:solidFill>
              </a:defRPr>
            </a:lvl1pPr>
            <a:lvl2pPr>
              <a:defRPr baseline="0">
                <a:solidFill>
                  <a:srgbClr val="376092"/>
                </a:solidFill>
              </a:defRPr>
            </a:lvl2pPr>
            <a:lvl3pPr>
              <a:defRPr baseline="0">
                <a:solidFill>
                  <a:srgbClr val="376092"/>
                </a:solidFill>
              </a:defRPr>
            </a:lvl3pPr>
            <a:lvl4pPr>
              <a:defRPr baseline="0">
                <a:solidFill>
                  <a:srgbClr val="376092"/>
                </a:solidFill>
              </a:defRPr>
            </a:lvl4pPr>
            <a:lvl5pPr>
              <a:defRPr baseline="0">
                <a:solidFill>
                  <a:srgbClr val="37609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ABDEBD-216D-4F84-BFAE-6A2F892B30C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38B15-9A01-42F9-AC1B-F2816C61F5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61163"/>
            <a:ext cx="914400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D:\1Лена\РАБОТЫ\ВОДОКАНАЛ\брендбук\презентация\Untitled-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100000"/>
          </a:blip>
          <a:srcRect/>
          <a:stretch>
            <a:fillRect/>
          </a:stretch>
        </p:blipFill>
        <p:spPr bwMode="auto">
          <a:xfrm>
            <a:off x="428596" y="214290"/>
            <a:ext cx="779270" cy="50006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07865" y="0"/>
            <a:ext cx="7952503" cy="9286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 smtClean="0"/>
              <a:t>1234567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33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10187A-6302-42F2-9205-8112EE74C65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57698-3D61-45DB-8102-B50A16F06A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61163"/>
            <a:ext cx="914400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D:\1Лена\РАБОТЫ\ВОДОКАНАЛ\брендбук\презентация\Untitled-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100000"/>
          </a:blip>
          <a:srcRect/>
          <a:stretch>
            <a:fillRect/>
          </a:stretch>
        </p:blipFill>
        <p:spPr bwMode="auto">
          <a:xfrm>
            <a:off x="428596" y="214290"/>
            <a:ext cx="779270" cy="500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52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9A5681-A3E3-4FA9-ABF7-133722411FB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57698-3D61-45DB-8102-B50A16F06A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61163"/>
            <a:ext cx="914400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D:\1Лена\РАБОТЫ\ВОДОКАНАЛ\брендбук\презентация\Untitled-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100000"/>
          </a:blip>
          <a:srcRect/>
          <a:stretch>
            <a:fillRect/>
          </a:stretch>
        </p:blipFill>
        <p:spPr bwMode="auto">
          <a:xfrm>
            <a:off x="428596" y="214290"/>
            <a:ext cx="779270" cy="50006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7865" y="10104"/>
            <a:ext cx="7913439" cy="91858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276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49F3EE-B19D-41A3-8F0D-8F7B0AB0EF1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57698-3D61-45DB-8102-B50A16F06A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61163"/>
            <a:ext cx="914400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D:\1Лена\РАБОТЫ\ВОДОКАНАЛ\брендбук\презентация\Untitled-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100000"/>
          </a:blip>
          <a:srcRect/>
          <a:stretch>
            <a:fillRect/>
          </a:stretch>
        </p:blipFill>
        <p:spPr bwMode="auto">
          <a:xfrm>
            <a:off x="428596" y="214290"/>
            <a:ext cx="779270" cy="50006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7865" y="-15974"/>
            <a:ext cx="7961683" cy="94466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4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4BEC06-0F56-4146-8E86-E6FA449EF51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57698-3D61-45DB-8102-B50A16F06A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61163"/>
            <a:ext cx="914400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D:\1Лена\РАБОТЫ\ВОДОКАНАЛ\брендбук\презентация\Untitled-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100000"/>
          </a:blip>
          <a:srcRect/>
          <a:stretch>
            <a:fillRect/>
          </a:stretch>
        </p:blipFill>
        <p:spPr bwMode="auto">
          <a:xfrm>
            <a:off x="428596" y="214290"/>
            <a:ext cx="779270" cy="50006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7866" y="0"/>
            <a:ext cx="7936134" cy="9286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325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EC8924-12A0-4883-882A-F616DFD4666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DC599-00C8-40B0-865B-9EE31868108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61163"/>
            <a:ext cx="914400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D:\1Лена\РАБОТЫ\ВОДОКАНАЛ\брендбук\презентация\Untitled-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100000"/>
          </a:blip>
          <a:srcRect/>
          <a:stretch>
            <a:fillRect/>
          </a:stretch>
        </p:blipFill>
        <p:spPr bwMode="auto">
          <a:xfrm>
            <a:off x="428596" y="214290"/>
            <a:ext cx="779270" cy="500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958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8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0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0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EF05FC-4AAA-4F20-BC2F-B0357854608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57698-3D61-45DB-8102-B50A16F06A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61163"/>
            <a:ext cx="914400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D:\1Лена\РАБОТЫ\ВОДОКАНАЛ\брендбук\презентация\Untitled-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100000"/>
          </a:blip>
          <a:srcRect/>
          <a:stretch>
            <a:fillRect/>
          </a:stretch>
        </p:blipFill>
        <p:spPr bwMode="auto">
          <a:xfrm>
            <a:off x="428596" y="214290"/>
            <a:ext cx="779270" cy="500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839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928687"/>
            <a:ext cx="5486400" cy="3798887"/>
          </a:xfrm>
        </p:spPr>
        <p:txBody>
          <a:bodyPr/>
          <a:lstStyle>
            <a:lvl1pPr marL="0" indent="0">
              <a:buNone/>
              <a:defRPr sz="32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37609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ADDF6D-15C5-4478-B6CA-2770F4F0D8D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57698-3D61-45DB-8102-B50A16F06A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61163"/>
            <a:ext cx="914400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D:\1Лена\РАБОТЫ\ВОДОКАНАЛ\брендбук\презентация\Untitled-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100000"/>
          </a:blip>
          <a:srcRect/>
          <a:stretch>
            <a:fillRect/>
          </a:stretch>
        </p:blipFill>
        <p:spPr bwMode="auto">
          <a:xfrm>
            <a:off x="428596" y="214290"/>
            <a:ext cx="779270" cy="500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601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7BC75-F796-4B79-A5FF-B8B926D32DF6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23.03.2017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257698-3D61-45DB-8102-B50A16F06A85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2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7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8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8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Изменения в Правила организации коммерческого учета воды и сточных </a:t>
            </a:r>
            <a:r>
              <a:rPr lang="ru-RU" sz="2400" dirty="0" smtClean="0"/>
              <a:t>вод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Изменения </a:t>
            </a:r>
            <a:r>
              <a:rPr lang="ru-RU" sz="2400" dirty="0"/>
              <a:t>в </a:t>
            </a:r>
            <a:r>
              <a:rPr lang="ru-RU" sz="2400" dirty="0" smtClean="0"/>
              <a:t>Правила </a:t>
            </a:r>
            <a:r>
              <a:rPr lang="ru-RU" sz="2400" dirty="0"/>
              <a:t>холодного водоснабжения и </a:t>
            </a:r>
            <a:r>
              <a:rPr lang="ru-RU" sz="2400" dirty="0" smtClean="0"/>
              <a:t>водоотведения, в типовых договорах</a:t>
            </a:r>
            <a:endParaRPr lang="ru-RU" sz="2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43200" y="5932016"/>
            <a:ext cx="6400800" cy="838944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/>
              <a:t>Директор филиала «Единый расчетный центр»</a:t>
            </a:r>
          </a:p>
          <a:p>
            <a:pPr algn="r"/>
            <a:r>
              <a:rPr lang="ru-RU" sz="1600" dirty="0" smtClean="0"/>
              <a:t>Артемьева Юлия Валерьевна</a:t>
            </a:r>
          </a:p>
        </p:txBody>
      </p:sp>
    </p:spTree>
    <p:extLst>
      <p:ext uri="{BB962C8B-B14F-4D97-AF65-F5344CB8AC3E}">
        <p14:creationId xmlns:p14="http://schemas.microsoft.com/office/powerpoint/2010/main" val="203202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15617" y="0"/>
            <a:ext cx="8044752" cy="92868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Cambria" panose="02040503050406030204" pitchFamily="18" charset="0"/>
              </a:rPr>
              <a:t>Изменения в Правила организации </a:t>
            </a:r>
            <a:br>
              <a:rPr lang="ru-RU" sz="2000" b="1" dirty="0" smtClean="0">
                <a:latin typeface="Cambria" panose="02040503050406030204" pitchFamily="18" charset="0"/>
              </a:rPr>
            </a:br>
            <a:r>
              <a:rPr lang="ru-RU" sz="2000" b="1" dirty="0" smtClean="0">
                <a:latin typeface="Cambria" panose="02040503050406030204" pitchFamily="18" charset="0"/>
              </a:rPr>
              <a:t>коммерческого учета воды и сточных вод</a:t>
            </a:r>
            <a:endParaRPr lang="ru-RU" sz="2000" b="1" dirty="0"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8954" y="4040796"/>
            <a:ext cx="3171466" cy="237086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715926" y="4069146"/>
            <a:ext cx="3171466" cy="237086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35413422"/>
              </p:ext>
            </p:extLst>
          </p:nvPr>
        </p:nvGraphicFramePr>
        <p:xfrm>
          <a:off x="249944" y="2734811"/>
          <a:ext cx="8644111" cy="2961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249944" y="1365782"/>
            <a:ext cx="8644111" cy="985639"/>
            <a:chOff x="133109" y="1156059"/>
            <a:chExt cx="8877782" cy="985639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133109" y="1156059"/>
              <a:ext cx="8877782" cy="985639"/>
            </a:xfrm>
            <a:prstGeom prst="round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accent1">
                      <a:lumMod val="75000"/>
                    </a:schemeClr>
                  </a:solidFill>
                  <a:latin typeface="Cambria" panose="02040503050406030204" pitchFamily="18" charset="0"/>
                </a:rPr>
                <a:t>Утверждены Постановлением Правительства Российской федерации </a:t>
              </a:r>
            </a:p>
            <a:p>
              <a:pPr algn="ctr"/>
              <a:r>
                <a:rPr lang="ru-RU" sz="1600" b="1" dirty="0">
                  <a:solidFill>
                    <a:schemeClr val="accent1">
                      <a:lumMod val="75000"/>
                    </a:schemeClr>
                  </a:solidFill>
                  <a:latin typeface="Cambria" panose="02040503050406030204" pitchFamily="18" charset="0"/>
                </a:rPr>
                <a:t>от 03.11.2016 №1134 </a:t>
              </a:r>
            </a:p>
            <a:p>
              <a:pPr algn="ctr"/>
              <a:r>
                <a:rPr lang="ru-RU" sz="1600" b="1" dirty="0">
                  <a:solidFill>
                    <a:schemeClr val="accent1">
                      <a:lumMod val="75000"/>
                    </a:schemeClr>
                  </a:solidFill>
                  <a:latin typeface="Cambria" panose="02040503050406030204" pitchFamily="18" charset="0"/>
                </a:rPr>
                <a:t>«О вопросах осуществления холодного водоснабжения и водоотведения»</a:t>
              </a:r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109" y="1224650"/>
              <a:ext cx="722568" cy="7225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43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115617" y="0"/>
            <a:ext cx="8044752" cy="928688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Cambria" panose="02040503050406030204" pitchFamily="18" charset="0"/>
              </a:rPr>
              <a:t>Порядок передачи показаний приборов учета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0536" y="1071726"/>
            <a:ext cx="8623881" cy="37462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4F81BD">
                    <a:lumMod val="75000"/>
                  </a:srgb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Нормативные основания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9206" y="2133383"/>
            <a:ext cx="4014246" cy="17863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4F81BD">
                    <a:lumMod val="75000"/>
                  </a:srgb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П.10 Правил № 776:</a:t>
            </a:r>
          </a:p>
          <a:p>
            <a:pPr algn="ctr"/>
            <a:r>
              <a:rPr lang="ru-RU" sz="1600" b="1" dirty="0">
                <a:solidFill>
                  <a:srgbClr val="4F81BD">
                    <a:lumMod val="75000"/>
                  </a:srgb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Сведения о показаниях приборов учета передаются абонентом по состоянию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sz="1600" b="1" u="sng" dirty="0">
                <a:solidFill>
                  <a:schemeClr val="accent2"/>
                </a:solidFill>
                <a:latin typeface="Cambria" panose="02040503050406030204" pitchFamily="18" charset="0"/>
              </a:rPr>
              <a:t>на 1-е число месяца, следующего за расчетным месяцем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0536" y="1533863"/>
            <a:ext cx="3964293" cy="40011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4F81BD">
                    <a:lumMod val="75000"/>
                  </a:srgb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Редакция до 01.01.2017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99703" y="1538444"/>
            <a:ext cx="4504207" cy="40011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4F81BD">
                    <a:lumMod val="75000"/>
                  </a:srgb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Действующая редакция с 01.01.2017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399702" y="2270039"/>
            <a:ext cx="4504207" cy="151299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4F81BD">
                    <a:lumMod val="75000"/>
                  </a:srgb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П.10 Правил № 776:</a:t>
            </a:r>
          </a:p>
          <a:p>
            <a:pPr algn="ctr"/>
            <a:r>
              <a:rPr lang="ru-RU" sz="1600" b="1" dirty="0">
                <a:solidFill>
                  <a:srgbClr val="4F81BD">
                    <a:lumMod val="75000"/>
                  </a:srgb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Сведения о показаниях приборов учета передаются абонентом по состоянию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sz="1600" b="1" u="sng" dirty="0">
                <a:solidFill>
                  <a:schemeClr val="accent2"/>
                </a:solidFill>
                <a:latin typeface="Cambria" panose="02040503050406030204" pitchFamily="18" charset="0"/>
              </a:rPr>
              <a:t>на последнее  число расчетного периода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0536" y="4258899"/>
            <a:ext cx="8623373" cy="10177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4F81BD">
                    <a:lumMod val="75000"/>
                  </a:srgb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Порядок передачи текущих показания приборов учета осуществляется в течение 2 рабочих дней после получения запроса о предоставлении таких сведений от организации, осуществляющей водоснабжение и (или) водоотведение.</a:t>
            </a:r>
          </a:p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Изменения не предполагаются!</a:t>
            </a:r>
            <a:endParaRPr lang="ru-RU" b="1" dirty="0">
              <a:solidFill>
                <a:schemeClr val="accent2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260313" y="4122243"/>
            <a:ext cx="8623374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823573542"/>
              </p:ext>
            </p:extLst>
          </p:nvPr>
        </p:nvGraphicFramePr>
        <p:xfrm>
          <a:off x="259206" y="4743379"/>
          <a:ext cx="8644703" cy="2523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378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latin typeface="Cambria" panose="02040503050406030204" pitchFamily="18" charset="0"/>
              </a:rPr>
              <a:t>Баланс водопотребления и водоотведения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70749367"/>
              </p:ext>
            </p:extLst>
          </p:nvPr>
        </p:nvGraphicFramePr>
        <p:xfrm>
          <a:off x="528576" y="1597787"/>
          <a:ext cx="7897794" cy="2025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8728" y="1006089"/>
            <a:ext cx="7877262" cy="510778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Назначение баланса водопотребления и водоотведения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28261" y="3773345"/>
            <a:ext cx="8241177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8728" y="3865940"/>
            <a:ext cx="79170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Объем сточных вод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определяется расчетным способом</a:t>
            </a:r>
          </a:p>
          <a:p>
            <a:pPr algn="just"/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Распределение по выпускам </a:t>
            </a:r>
            <a:r>
              <a:rPr lang="ru-RU" u="sng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учет объема сточных вод на выпуске при начислении платы:</a:t>
            </a:r>
          </a:p>
          <a:p>
            <a:pPr marL="981075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 превышение нормативов водоотведения по составу сточных вод</a:t>
            </a:r>
          </a:p>
          <a:p>
            <a:pPr marL="981075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 негативное воздействие на работу централизованной системы водоотведения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60059" y="5897265"/>
            <a:ext cx="8649049" cy="665581"/>
            <a:chOff x="260059" y="5897265"/>
            <a:chExt cx="8649049" cy="665581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260059" y="5897265"/>
              <a:ext cx="8649049" cy="665581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accent1">
                      <a:lumMod val="75000"/>
                    </a:schemeClr>
                  </a:solidFill>
                </a:rPr>
                <a:t>Начисление платы по выпускам, на которых зафиксировано превышение</a:t>
              </a:r>
              <a:endParaRPr lang="ru-RU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028" y="5940478"/>
              <a:ext cx="385400" cy="579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48658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90462496"/>
              </p:ext>
            </p:extLst>
          </p:nvPr>
        </p:nvGraphicFramePr>
        <p:xfrm>
          <a:off x="251520" y="1142350"/>
          <a:ext cx="8784976" cy="1890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030238161"/>
              </p:ext>
            </p:extLst>
          </p:nvPr>
        </p:nvGraphicFramePr>
        <p:xfrm>
          <a:off x="207149" y="3123549"/>
          <a:ext cx="8784976" cy="2501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70091788"/>
              </p:ext>
            </p:extLst>
          </p:nvPr>
        </p:nvGraphicFramePr>
        <p:xfrm>
          <a:off x="313249" y="5764575"/>
          <a:ext cx="8784976" cy="87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1115617" y="0"/>
            <a:ext cx="8044752" cy="928688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Cambria" panose="02040503050406030204" pitchFamily="18" charset="0"/>
              </a:rPr>
              <a:t>Б</a:t>
            </a:r>
            <a:r>
              <a:rPr lang="ru-RU" sz="2000" b="1" dirty="0" smtClean="0">
                <a:latin typeface="Cambria" panose="02040503050406030204" pitchFamily="18" charset="0"/>
              </a:rPr>
              <a:t>аланс </a:t>
            </a:r>
            <a:r>
              <a:rPr lang="ru-RU" sz="2000" b="1" dirty="0">
                <a:latin typeface="Cambria" panose="02040503050406030204" pitchFamily="18" charset="0"/>
              </a:rPr>
              <a:t>водопотребления и </a:t>
            </a:r>
            <a:r>
              <a:rPr lang="ru-RU" sz="2000" b="1" dirty="0" smtClean="0">
                <a:latin typeface="Cambria" panose="02040503050406030204" pitchFamily="18" charset="0"/>
              </a:rPr>
              <a:t>водоотведения</a:t>
            </a:r>
            <a:endParaRPr lang="ru-RU" sz="20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31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15617" y="0"/>
            <a:ext cx="8044752" cy="92868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Cambria" panose="02040503050406030204" pitchFamily="18" charset="0"/>
              </a:rPr>
              <a:t>Изменения в Правила холодного водоснабжения и водоотведения, типовых договорах </a:t>
            </a:r>
            <a:endParaRPr lang="ru-RU" sz="2000" b="1" dirty="0">
              <a:latin typeface="Cambria" panose="020405030504060302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715926" y="4069146"/>
            <a:ext cx="3171466" cy="237086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824449813"/>
              </p:ext>
            </p:extLst>
          </p:nvPr>
        </p:nvGraphicFramePr>
        <p:xfrm>
          <a:off x="149276" y="3003259"/>
          <a:ext cx="8644111" cy="2961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249944" y="1407727"/>
            <a:ext cx="8644111" cy="985639"/>
            <a:chOff x="133109" y="1156059"/>
            <a:chExt cx="8877782" cy="985639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133109" y="1156059"/>
              <a:ext cx="8877782" cy="985639"/>
            </a:xfrm>
            <a:prstGeom prst="round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accent1">
                      <a:lumMod val="75000"/>
                    </a:schemeClr>
                  </a:solidFill>
                  <a:latin typeface="Cambria" panose="02040503050406030204" pitchFamily="18" charset="0"/>
                </a:rPr>
                <a:t>Утверждены Постановлением Правительства Российской федерации </a:t>
              </a:r>
            </a:p>
            <a:p>
              <a:pPr algn="ctr"/>
              <a:r>
                <a:rPr lang="ru-RU" sz="1600" b="1" dirty="0">
                  <a:solidFill>
                    <a:schemeClr val="accent1">
                      <a:lumMod val="75000"/>
                    </a:schemeClr>
                  </a:solidFill>
                  <a:latin typeface="Cambria" panose="02040503050406030204" pitchFamily="18" charset="0"/>
                </a:rPr>
                <a:t>от 03.11.2016 №1134 </a:t>
              </a:r>
            </a:p>
            <a:p>
              <a:pPr algn="ctr"/>
              <a:r>
                <a:rPr lang="ru-RU" sz="1600" b="1" dirty="0">
                  <a:solidFill>
                    <a:schemeClr val="accent1">
                      <a:lumMod val="75000"/>
                    </a:schemeClr>
                  </a:solidFill>
                  <a:latin typeface="Cambria" panose="02040503050406030204" pitchFamily="18" charset="0"/>
                </a:rPr>
                <a:t>«О вопросах осуществления холодного водоснабжения и водоотведения»</a:t>
              </a:r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109" y="1224650"/>
              <a:ext cx="722568" cy="7225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2922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15617" y="0"/>
            <a:ext cx="8044752" cy="928688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Cambria" panose="02040503050406030204" pitchFamily="18" charset="0"/>
              </a:rPr>
              <a:t>Порядок оплаты </a:t>
            </a:r>
            <a:r>
              <a:rPr lang="ru-RU" sz="2000" b="1" dirty="0" smtClean="0">
                <a:latin typeface="Cambria" panose="02040503050406030204" pitchFamily="18" charset="0"/>
              </a:rPr>
              <a:t/>
            </a:r>
            <a:br>
              <a:rPr lang="ru-RU" sz="2000" b="1" dirty="0" smtClean="0">
                <a:latin typeface="Cambria" panose="02040503050406030204" pitchFamily="18" charset="0"/>
              </a:rPr>
            </a:br>
            <a:r>
              <a:rPr lang="ru-RU" sz="2000" b="1" dirty="0" smtClean="0">
                <a:latin typeface="Cambria" panose="02040503050406030204" pitchFamily="18" charset="0"/>
              </a:rPr>
              <a:t>холодного </a:t>
            </a:r>
            <a:r>
              <a:rPr lang="ru-RU" sz="2000" b="1" dirty="0">
                <a:latin typeface="Cambria" panose="02040503050406030204" pitchFamily="18" charset="0"/>
              </a:rPr>
              <a:t>водоснабжения и водоотведения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88954" y="4040796"/>
            <a:ext cx="3171466" cy="237086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715926" y="4069146"/>
            <a:ext cx="3171466" cy="237086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48075570"/>
              </p:ext>
            </p:extLst>
          </p:nvPr>
        </p:nvGraphicFramePr>
        <p:xfrm>
          <a:off x="260059" y="1174569"/>
          <a:ext cx="8627333" cy="4643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247475" y="6014710"/>
            <a:ext cx="8649049" cy="665581"/>
            <a:chOff x="260059" y="5897265"/>
            <a:chExt cx="8649049" cy="665581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60059" y="5897265"/>
              <a:ext cx="8649049" cy="665581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accent1">
                      <a:lumMod val="75000"/>
                    </a:schemeClr>
                  </a:solidFill>
                </a:rPr>
                <a:t>Правила действуют вне зависимости от внесения изменений в действующие договоры холодного водоснабжения и водоотведения</a:t>
              </a:r>
              <a:endParaRPr lang="ru-RU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028" y="5940478"/>
              <a:ext cx="385400" cy="579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3784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15617" y="0"/>
            <a:ext cx="8044752" cy="92868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Cambria" panose="02040503050406030204" pitchFamily="18" charset="0"/>
              </a:rPr>
              <a:t>Негативные последствия неоплаты услуг холодного водоснабжения и водоотведения</a:t>
            </a:r>
            <a:endParaRPr lang="ru-RU" sz="2000" b="1" dirty="0"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8954" y="4040796"/>
            <a:ext cx="3171466" cy="237086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715926" y="4069146"/>
            <a:ext cx="3171466" cy="237086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156496803"/>
              </p:ext>
            </p:extLst>
          </p:nvPr>
        </p:nvGraphicFramePr>
        <p:xfrm>
          <a:off x="269191" y="1111774"/>
          <a:ext cx="8627333" cy="4643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247475" y="6014710"/>
            <a:ext cx="8649049" cy="66558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Правила действуют вне зависимости от внесения изменений в действующие договоры холодного водоснабжения и водоотведения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44" y="6057923"/>
            <a:ext cx="385400" cy="579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666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15617" y="0"/>
            <a:ext cx="8044752" cy="92868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Cambria" panose="02040503050406030204" pitchFamily="18" charset="0"/>
              </a:rPr>
              <a:t>Обеспечение исполнения обязательств </a:t>
            </a:r>
            <a:br>
              <a:rPr lang="ru-RU" sz="2000" b="1" dirty="0" smtClean="0">
                <a:latin typeface="Cambria" panose="02040503050406030204" pitchFamily="18" charset="0"/>
              </a:rPr>
            </a:br>
            <a:r>
              <a:rPr lang="ru-RU" sz="2000" b="1" dirty="0" smtClean="0">
                <a:latin typeface="Cambria" panose="02040503050406030204" pitchFamily="18" charset="0"/>
              </a:rPr>
              <a:t>по оплате холодного водоснабжения и водоотведения</a:t>
            </a:r>
            <a:endParaRPr lang="ru-RU" sz="2000" b="1" dirty="0"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8954" y="4040796"/>
            <a:ext cx="3171466" cy="237086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715926" y="4069146"/>
            <a:ext cx="3171466" cy="237086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01289392"/>
              </p:ext>
            </p:extLst>
          </p:nvPr>
        </p:nvGraphicFramePr>
        <p:xfrm>
          <a:off x="260059" y="1174569"/>
          <a:ext cx="8627333" cy="5326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7761915"/>
      </p:ext>
    </p:extLst>
  </p:cSld>
  <p:clrMapOvr>
    <a:masterClrMapping/>
  </p:clrMapOvr>
</p:sld>
</file>

<file path=ppt/theme/theme1.xml><?xml version="1.0" encoding="utf-8"?>
<a:theme xmlns:a="http://schemas.openxmlformats.org/drawingml/2006/main" name="2_Vodokanal_NEW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6539</TotalTime>
  <Words>836</Words>
  <Application>Microsoft Office PowerPoint</Application>
  <PresentationFormat>Экран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Tahoma</vt:lpstr>
      <vt:lpstr>Wingdings</vt:lpstr>
      <vt:lpstr>2_Vodokanal_NEW</vt:lpstr>
      <vt:lpstr>Изменения в Правила организации коммерческого учета воды и сточных вод  Изменения в Правила холодного водоснабжения и водоотведения, в типовых договорах</vt:lpstr>
      <vt:lpstr>Изменения в Правила организации  коммерческого учета воды и сточных вод</vt:lpstr>
      <vt:lpstr>Порядок передачи показаний приборов учета</vt:lpstr>
      <vt:lpstr>Баланс водопотребления и водоотведения</vt:lpstr>
      <vt:lpstr>Баланс водопотребления и водоотведения</vt:lpstr>
      <vt:lpstr>Изменения в Правила холодного водоснабжения и водоотведения, типовых договорах </vt:lpstr>
      <vt:lpstr>Порядок оплаты  холодного водоснабжения и водоотведения</vt:lpstr>
      <vt:lpstr>Негативные последствия неоплаты услуг холодного водоснабжения и водоотведения</vt:lpstr>
      <vt:lpstr>Обеспечение исполнения обязательств  по оплате холодного водоснабжения и водоотведения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Баланс водопотребления и водоотведения</dc:title>
  <dc:creator>Мироненко Кристина Юрьевна</dc:creator>
  <cp:lastModifiedBy>Артемьева Юлия Валерьевна</cp:lastModifiedBy>
  <cp:revision>86</cp:revision>
  <cp:lastPrinted>2017-03-23T07:54:18Z</cp:lastPrinted>
  <dcterms:created xsi:type="dcterms:W3CDTF">2015-11-23T06:26:23Z</dcterms:created>
  <dcterms:modified xsi:type="dcterms:W3CDTF">2017-03-23T08:01:25Z</dcterms:modified>
</cp:coreProperties>
</file>